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media1.mp3" ContentType="audi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5" r:id="rId2"/>
    <p:sldId id="256" r:id="rId3"/>
    <p:sldId id="258" r:id="rId4"/>
    <p:sldId id="259" r:id="rId5"/>
    <p:sldId id="260" r:id="rId6"/>
    <p:sldId id="261" r:id="rId7"/>
    <p:sldId id="262" r:id="rId8"/>
    <p:sldId id="281" r:id="rId9"/>
    <p:sldId id="264" r:id="rId10"/>
    <p:sldId id="266" r:id="rId11"/>
    <p:sldId id="267" r:id="rId12"/>
    <p:sldId id="282" r:id="rId13"/>
    <p:sldId id="268" r:id="rId14"/>
    <p:sldId id="269" r:id="rId15"/>
    <p:sldId id="272" r:id="rId16"/>
    <p:sldId id="283" r:id="rId17"/>
    <p:sldId id="274" r:id="rId18"/>
    <p:sldId id="275" r:id="rId19"/>
    <p:sldId id="276" r:id="rId20"/>
    <p:sldId id="286" r:id="rId21"/>
  </p:sldIdLst>
  <p:sldSz cx="9144000" cy="52197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535252"/>
    <a:srgbClr val="8497B0"/>
    <a:srgbClr val="697A67"/>
    <a:srgbClr val="525252"/>
    <a:srgbClr val="ADB9CA"/>
    <a:srgbClr val="404040"/>
    <a:srgbClr val="333F5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8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替换内容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697A67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C5-49CD-A7DA-3460A08F0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9789760"/>
        <c:axId val="-379789216"/>
      </c:scatterChart>
      <c:valAx>
        <c:axId val="-37978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79789216"/>
        <c:crosses val="autoZero"/>
        <c:crossBetween val="midCat"/>
      </c:valAx>
      <c:valAx>
        <c:axId val="-37978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7978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697A67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279A-FDA1-46CE-AD9A-510CBB440445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FDF9-51AF-4A47-8129-D374FD9D6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1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729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458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186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8915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644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373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102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3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0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5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42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48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07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0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56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9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03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3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22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2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38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7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0443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1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9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50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2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3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4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6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5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0355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D0AC4-9B42-45F2-8261-BEBC1DD628FF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jpg"/><Relationship Id="rId9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8.jpg"/><Relationship Id="rId7" Type="http://schemas.openxmlformats.org/officeDocument/2006/relationships/image" Target="../media/image10.jpg"/><Relationship Id="rId8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5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4.jpg"/><Relationship Id="rId6" Type="http://schemas.openxmlformats.org/officeDocument/2006/relationships/image" Target="../media/image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A70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688F3F-2945-EB82-7611-184C58DBCEFC}"/>
              </a:ext>
            </a:extLst>
          </p:cNvPr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51" name="Picture 50" descr="118-苏州大学-img0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6517A4-47EA-0253-402F-07173B09A79F}"/>
                </a:ext>
              </a:extLst>
            </p:cNvPr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CD0F35A-87FC-304E-4919-EE24CA99DAB8}"/>
                </a:ext>
              </a:extLst>
            </p:cNvPr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solidFill>
            <a:srgbClr val="A70C1B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A70C1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苏州大学模板</a:t>
            </a:r>
            <a:r>
              <a:rPr lang="zh-CN" altLang="en-US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417697"/>
            <a:ext cx="304800" cy="304800"/>
          </a:xfrm>
          <a:prstGeom prst="rect">
            <a:avLst/>
          </a:prstGeom>
        </p:spPr>
      </p:pic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0" grpId="0" animBg="1"/>
      <p:bldP spid="13" grpId="0" animBg="1"/>
      <p:bldP spid="6" grpId="0"/>
      <p:bldP spid="19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BEA9CFC-F6AB-4999-81BA-9C2BE82D8179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A680449-EC0F-4401-AA99-97C1443122E9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9E7986-CF48-4DA2-9564-E2B1BC1541F4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组合 32">
            <a:extLst>
              <a:ext uri="{FF2B5EF4-FFF2-40B4-BE49-F238E27FC236}">
                <a16:creationId xmlns:a16="http://schemas.microsoft.com/office/drawing/2014/main" id="{4A7DD639-81F3-4C40-8325-005CDC1B2320}"/>
              </a:ext>
            </a:extLst>
          </p:cNvPr>
          <p:cNvGrpSpPr>
            <a:grpSpLocks/>
          </p:cNvGrpSpPr>
          <p:nvPr/>
        </p:nvGrpSpPr>
        <p:grpSpPr bwMode="auto">
          <a:xfrm>
            <a:off x="942465" y="2317718"/>
            <a:ext cx="2158968" cy="368420"/>
            <a:chOff x="-1032447" y="0"/>
            <a:chExt cx="2967616" cy="506624"/>
          </a:xfrm>
          <a:solidFill>
            <a:srgbClr val="697A67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圆角矩形 33">
              <a:extLst>
                <a:ext uri="{FF2B5EF4-FFF2-40B4-BE49-F238E27FC236}">
                  <a16:creationId xmlns:a16="http://schemas.microsoft.com/office/drawing/2014/main" id="{73E13BDE-827A-4F4A-B7FD-CC2E48FA8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solidFill>
              <a:srgbClr val="7508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等腰三角形 34">
              <a:extLst>
                <a:ext uri="{FF2B5EF4-FFF2-40B4-BE49-F238E27FC236}">
                  <a16:creationId xmlns:a16="http://schemas.microsoft.com/office/drawing/2014/main" id="{19BAC442-ED1B-498A-AFC7-C6E16FC38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椭圆 35">
            <a:extLst>
              <a:ext uri="{FF2B5EF4-FFF2-40B4-BE49-F238E27FC236}">
                <a16:creationId xmlns:a16="http://schemas.microsoft.com/office/drawing/2014/main" id="{F592A612-38B2-41B0-A7E4-6A81D97F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184" y="1361441"/>
            <a:ext cx="771489" cy="771489"/>
          </a:xfrm>
          <a:prstGeom prst="ellipse">
            <a:avLst/>
          </a:prstGeom>
          <a:solidFill>
            <a:srgbClr val="750813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6">
            <a:extLst>
              <a:ext uri="{FF2B5EF4-FFF2-40B4-BE49-F238E27FC236}">
                <a16:creationId xmlns:a16="http://schemas.microsoft.com/office/drawing/2014/main" id="{D5C070AA-FEF4-4E1F-8B80-B319E5E7B49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025909" y="2386963"/>
            <a:ext cx="1407853" cy="368421"/>
            <a:chOff x="0" y="0"/>
            <a:chExt cx="1935168" cy="506624"/>
          </a:xfrm>
          <a:solidFill>
            <a:schemeClr val="bg2">
              <a:lumMod val="50000"/>
            </a:schemeClr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7">
              <a:extLst>
                <a:ext uri="{FF2B5EF4-FFF2-40B4-BE49-F238E27FC236}">
                  <a16:creationId xmlns:a16="http://schemas.microsoft.com/office/drawing/2014/main" id="{9C57782E-75A8-4AE0-87A3-5D798ED7F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等腰三角形 38">
              <a:extLst>
                <a:ext uri="{FF2B5EF4-FFF2-40B4-BE49-F238E27FC236}">
                  <a16:creationId xmlns:a16="http://schemas.microsoft.com/office/drawing/2014/main" id="{D16B08F0-8FEC-43F7-A5F5-22807FE8F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椭圆 39">
            <a:extLst>
              <a:ext uri="{FF2B5EF4-FFF2-40B4-BE49-F238E27FC236}">
                <a16:creationId xmlns:a16="http://schemas.microsoft.com/office/drawing/2014/main" id="{58D8B788-1FDE-4025-9F31-10BB6225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079" y="2866307"/>
            <a:ext cx="771489" cy="771489"/>
          </a:xfrm>
          <a:prstGeom prst="ellipse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>
            <a:extLst>
              <a:ext uri="{FF2B5EF4-FFF2-40B4-BE49-F238E27FC236}">
                <a16:creationId xmlns:a16="http://schemas.microsoft.com/office/drawing/2014/main" id="{BAAD2082-B9F2-48E5-8558-5D6298B56917}"/>
              </a:ext>
            </a:extLst>
          </p:cNvPr>
          <p:cNvGrpSpPr>
            <a:grpSpLocks/>
          </p:cNvGrpSpPr>
          <p:nvPr/>
        </p:nvGrpSpPr>
        <p:grpSpPr bwMode="auto">
          <a:xfrm>
            <a:off x="4342976" y="2317718"/>
            <a:ext cx="1409008" cy="368420"/>
            <a:chOff x="0" y="0"/>
            <a:chExt cx="1935168" cy="506624"/>
          </a:xfrm>
          <a:solidFill>
            <a:schemeClr val="accent3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3" name="圆角矩形 41">
              <a:extLst>
                <a:ext uri="{FF2B5EF4-FFF2-40B4-BE49-F238E27FC236}">
                  <a16:creationId xmlns:a16="http://schemas.microsoft.com/office/drawing/2014/main" id="{70E12D71-B142-48E0-980C-554A8516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等腰三角形 42">
              <a:extLst>
                <a:ext uri="{FF2B5EF4-FFF2-40B4-BE49-F238E27FC236}">
                  <a16:creationId xmlns:a16="http://schemas.microsoft.com/office/drawing/2014/main" id="{EFE59A4C-6832-4C1C-AB46-7375C76C3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椭圆 43">
            <a:extLst>
              <a:ext uri="{FF2B5EF4-FFF2-40B4-BE49-F238E27FC236}">
                <a16:creationId xmlns:a16="http://schemas.microsoft.com/office/drawing/2014/main" id="{2A7CFD4B-5B4A-4F5F-89B9-F85A26832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735" y="1361441"/>
            <a:ext cx="771489" cy="77148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2C3DE62-4C08-438B-AEB6-B09AA1436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262" y="2866306"/>
            <a:ext cx="771489" cy="771489"/>
          </a:xfrm>
          <a:prstGeom prst="ellipse">
            <a:avLst/>
          </a:prstGeom>
          <a:solidFill>
            <a:srgbClr val="AC0C1C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2" name="组合 53">
            <a:extLst>
              <a:ext uri="{FF2B5EF4-FFF2-40B4-BE49-F238E27FC236}">
                <a16:creationId xmlns:a16="http://schemas.microsoft.com/office/drawing/2014/main" id="{DABBF083-9C3D-4549-ADF3-F0F3B5785DD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666518" y="2371998"/>
            <a:ext cx="2086208" cy="368422"/>
            <a:chOff x="-1" y="0"/>
            <a:chExt cx="2865253" cy="506625"/>
          </a:xfrm>
          <a:solidFill>
            <a:schemeClr val="tx2">
              <a:lumMod val="60000"/>
              <a:lumOff val="40000"/>
            </a:schemeClr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圆角矩形 54">
              <a:extLst>
                <a:ext uri="{FF2B5EF4-FFF2-40B4-BE49-F238E27FC236}">
                  <a16:creationId xmlns:a16="http://schemas.microsoft.com/office/drawing/2014/main" id="{67AE0A40-50FD-40A9-82EA-29A48C10F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solidFill>
              <a:srgbClr val="AC0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等腰三角形 55">
              <a:extLst>
                <a:ext uri="{FF2B5EF4-FFF2-40B4-BE49-F238E27FC236}">
                  <a16:creationId xmlns:a16="http://schemas.microsoft.com/office/drawing/2014/main" id="{5EF62272-C908-4C77-BF09-D6E585117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C0F78862-0B4C-457A-BFC6-DF65B412B85C}"/>
              </a:ext>
            </a:extLst>
          </p:cNvPr>
          <p:cNvSpPr txBox="1"/>
          <p:nvPr/>
        </p:nvSpPr>
        <p:spPr>
          <a:xfrm>
            <a:off x="2169943" y="1562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E0EE72A-F80F-44AA-A4B9-5A1AB9BA9F63}"/>
              </a:ext>
            </a:extLst>
          </p:cNvPr>
          <p:cNvSpPr txBox="1"/>
          <p:nvPr/>
        </p:nvSpPr>
        <p:spPr>
          <a:xfrm>
            <a:off x="3550086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D6833A1-C4CC-4023-B9A7-D7643963548B}"/>
              </a:ext>
            </a:extLst>
          </p:cNvPr>
          <p:cNvSpPr txBox="1"/>
          <p:nvPr/>
        </p:nvSpPr>
        <p:spPr>
          <a:xfrm>
            <a:off x="4820494" y="15866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441D33A-6FA4-4F6C-97F8-4CD7CC49F687}"/>
              </a:ext>
            </a:extLst>
          </p:cNvPr>
          <p:cNvSpPr txBox="1"/>
          <p:nvPr/>
        </p:nvSpPr>
        <p:spPr>
          <a:xfrm>
            <a:off x="6144037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FCE53F-EDE3-4740-81A8-6A87753C84BF}"/>
              </a:ext>
            </a:extLst>
          </p:cNvPr>
          <p:cNvSpPr txBox="1"/>
          <p:nvPr/>
        </p:nvSpPr>
        <p:spPr>
          <a:xfrm>
            <a:off x="2700680" y="153664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CF8F717-7783-4C46-B186-95CA2457E16A}"/>
              </a:ext>
            </a:extLst>
          </p:cNvPr>
          <p:cNvSpPr txBox="1"/>
          <p:nvPr/>
        </p:nvSpPr>
        <p:spPr>
          <a:xfrm>
            <a:off x="1484302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9E4F259-6005-40AB-9DD7-1AEE816D69CF}"/>
              </a:ext>
            </a:extLst>
          </p:cNvPr>
          <p:cNvSpPr txBox="1"/>
          <p:nvPr/>
        </p:nvSpPr>
        <p:spPr>
          <a:xfrm>
            <a:off x="5436374" y="155540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BB3F297-3941-46F6-899D-B8B48942EFD6}"/>
              </a:ext>
            </a:extLst>
          </p:cNvPr>
          <p:cNvSpPr txBox="1"/>
          <p:nvPr/>
        </p:nvSpPr>
        <p:spPr>
          <a:xfrm>
            <a:off x="4153568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81" name="Picture 80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5" grpId="0" animBg="1"/>
      <p:bldP spid="46" grpId="0" animBg="1"/>
      <p:bldP spid="77" grpId="0"/>
      <p:bldP spid="78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49EF94-E54D-484C-B193-FE16C547919D}"/>
              </a:ext>
            </a:extLst>
          </p:cNvPr>
          <p:cNvCxnSpPr>
            <a:stCxn id="34" idx="3"/>
            <a:endCxn id="9" idx="7"/>
          </p:cNvCxnSpPr>
          <p:nvPr/>
        </p:nvCxnSpPr>
        <p:spPr>
          <a:xfrm>
            <a:off x="1410317" y="2605344"/>
            <a:ext cx="6141095" cy="40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FB83D26-366B-431C-B824-B390DDD41201}"/>
              </a:ext>
            </a:extLst>
          </p:cNvPr>
          <p:cNvSpPr/>
          <p:nvPr/>
        </p:nvSpPr>
        <p:spPr>
          <a:xfrm>
            <a:off x="5936039" y="2336346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0EB4D8-2726-42B0-8BDD-F90425C9F157}"/>
              </a:ext>
            </a:extLst>
          </p:cNvPr>
          <p:cNvSpPr/>
          <p:nvPr/>
        </p:nvSpPr>
        <p:spPr>
          <a:xfrm>
            <a:off x="3979452" y="2178725"/>
            <a:ext cx="893950" cy="89395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6307112-3BFE-4CBB-8789-E61B8FBD400C}"/>
              </a:ext>
            </a:extLst>
          </p:cNvPr>
          <p:cNvSpPr/>
          <p:nvPr/>
        </p:nvSpPr>
        <p:spPr>
          <a:xfrm>
            <a:off x="2335382" y="2301883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8B9E7DD-C96E-4799-A2DF-8C619DB08A82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68DBF01-79DA-4715-A422-5A7D59428F65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BA1C83-8224-4582-9440-CD539FB97220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泪滴形 8">
            <a:extLst>
              <a:ext uri="{FF2B5EF4-FFF2-40B4-BE49-F238E27FC236}">
                <a16:creationId xmlns:a16="http://schemas.microsoft.com/office/drawing/2014/main" id="{C9BFAAB2-2DAE-498F-B2B4-E517C554A9CA}"/>
              </a:ext>
            </a:extLst>
          </p:cNvPr>
          <p:cNvSpPr/>
          <p:nvPr/>
        </p:nvSpPr>
        <p:spPr>
          <a:xfrm rot="13550816">
            <a:off x="7706352" y="2232400"/>
            <a:ext cx="845606" cy="844515"/>
          </a:xfrm>
          <a:prstGeom prst="teardrop">
            <a:avLst>
              <a:gd name="adj" fmla="val 96697"/>
            </a:avLst>
          </a:prstGeom>
          <a:solidFill>
            <a:srgbClr val="4D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DB58AD4-A8D5-4E46-BBF8-43571EB3E5C7}"/>
              </a:ext>
            </a:extLst>
          </p:cNvPr>
          <p:cNvCxnSpPr/>
          <p:nvPr/>
        </p:nvCxnSpPr>
        <p:spPr>
          <a:xfrm>
            <a:off x="2664619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AF19B8-8F35-4389-A86C-F7958C52429E}"/>
              </a:ext>
            </a:extLst>
          </p:cNvPr>
          <p:cNvSpPr/>
          <p:nvPr/>
        </p:nvSpPr>
        <p:spPr>
          <a:xfrm>
            <a:off x="2636044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74DF113-6C52-4058-B75E-B2556D35454B}"/>
              </a:ext>
            </a:extLst>
          </p:cNvPr>
          <p:cNvCxnSpPr/>
          <p:nvPr/>
        </p:nvCxnSpPr>
        <p:spPr>
          <a:xfrm>
            <a:off x="6272213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1670C749-FC14-4190-8724-302E45F094BB}"/>
              </a:ext>
            </a:extLst>
          </p:cNvPr>
          <p:cNvSpPr/>
          <p:nvPr/>
        </p:nvSpPr>
        <p:spPr>
          <a:xfrm>
            <a:off x="6243638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C741D8-7B2A-4C31-80EC-9F9D711F019E}"/>
              </a:ext>
            </a:extLst>
          </p:cNvPr>
          <p:cNvCxnSpPr/>
          <p:nvPr/>
        </p:nvCxnSpPr>
        <p:spPr>
          <a:xfrm>
            <a:off x="4446984" y="1169426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B2322C8A-1D79-488C-B84E-E0D67F7A96C0}"/>
              </a:ext>
            </a:extLst>
          </p:cNvPr>
          <p:cNvSpPr/>
          <p:nvPr/>
        </p:nvSpPr>
        <p:spPr>
          <a:xfrm>
            <a:off x="4413427" y="1103717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307A8A-4B58-49CF-B53C-026C1371BC65}"/>
              </a:ext>
            </a:extLst>
          </p:cNvPr>
          <p:cNvSpPr txBox="1"/>
          <p:nvPr/>
        </p:nvSpPr>
        <p:spPr>
          <a:xfrm>
            <a:off x="2659538" y="3434706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9BB9C5-FA5A-4002-84CA-59143F90C830}"/>
              </a:ext>
            </a:extLst>
          </p:cNvPr>
          <p:cNvSpPr txBox="1"/>
          <p:nvPr/>
        </p:nvSpPr>
        <p:spPr>
          <a:xfrm>
            <a:off x="6275034" y="3419878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5CA66B-3965-4ED1-AE9C-2DEB124FEBCD}"/>
              </a:ext>
            </a:extLst>
          </p:cNvPr>
          <p:cNvSpPr txBox="1"/>
          <p:nvPr/>
        </p:nvSpPr>
        <p:spPr>
          <a:xfrm>
            <a:off x="4445573" y="1085457"/>
            <a:ext cx="922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16FB929-8E4C-4DFE-82FD-D47F3C7E36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9155" y="2501108"/>
            <a:ext cx="255291" cy="3299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BC8518-7B68-42FF-A627-2E1D267E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2758" y="2477587"/>
            <a:ext cx="338909" cy="35414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A88D6D7F-9685-4856-BE6C-E81E688F7688}"/>
              </a:ext>
            </a:extLst>
          </p:cNvPr>
          <p:cNvGrpSpPr/>
          <p:nvPr/>
        </p:nvGrpSpPr>
        <p:grpSpPr>
          <a:xfrm>
            <a:off x="4185941" y="2458897"/>
            <a:ext cx="521494" cy="414338"/>
            <a:chOff x="5581650" y="3290888"/>
            <a:chExt cx="695325" cy="552450"/>
          </a:xfrm>
        </p:grpSpPr>
        <p:sp>
          <p:nvSpPr>
            <p:cNvPr id="31" name="任意多边形 52">
              <a:extLst>
                <a:ext uri="{FF2B5EF4-FFF2-40B4-BE49-F238E27FC236}">
                  <a16:creationId xmlns:a16="http://schemas.microsoft.com/office/drawing/2014/main" id="{A57A707D-F7A7-4AB5-A54B-BD5E75100FE9}"/>
                </a:ext>
              </a:extLst>
            </p:cNvPr>
            <p:cNvSpPr/>
            <p:nvPr/>
          </p:nvSpPr>
          <p:spPr>
            <a:xfrm>
              <a:off x="5581650" y="3290888"/>
              <a:ext cx="695325" cy="552450"/>
            </a:xfrm>
            <a:custGeom>
              <a:avLst/>
              <a:gdLst>
                <a:gd name="connsiteX0" fmla="*/ 171450 w 695325"/>
                <a:gd name="connsiteY0" fmla="*/ 9525 h 552450"/>
                <a:gd name="connsiteX1" fmla="*/ 0 w 695325"/>
                <a:gd name="connsiteY1" fmla="*/ 195262 h 552450"/>
                <a:gd name="connsiteX2" fmla="*/ 347663 w 695325"/>
                <a:gd name="connsiteY2" fmla="*/ 552450 h 552450"/>
                <a:gd name="connsiteX3" fmla="*/ 695325 w 695325"/>
                <a:gd name="connsiteY3" fmla="*/ 195262 h 552450"/>
                <a:gd name="connsiteX4" fmla="*/ 528638 w 695325"/>
                <a:gd name="connsiteY4" fmla="*/ 0 h 552450"/>
                <a:gd name="connsiteX5" fmla="*/ 171450 w 695325"/>
                <a:gd name="connsiteY5" fmla="*/ 95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325" h="552450">
                  <a:moveTo>
                    <a:pt x="171450" y="9525"/>
                  </a:moveTo>
                  <a:lnTo>
                    <a:pt x="0" y="195262"/>
                  </a:lnTo>
                  <a:lnTo>
                    <a:pt x="347663" y="552450"/>
                  </a:lnTo>
                  <a:lnTo>
                    <a:pt x="695325" y="195262"/>
                  </a:lnTo>
                  <a:lnTo>
                    <a:pt x="528638" y="0"/>
                  </a:lnTo>
                  <a:lnTo>
                    <a:pt x="171450" y="9525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任意多边形 53">
              <a:extLst>
                <a:ext uri="{FF2B5EF4-FFF2-40B4-BE49-F238E27FC236}">
                  <a16:creationId xmlns:a16="http://schemas.microsoft.com/office/drawing/2014/main" id="{90932A88-8138-4DEF-8FE7-848355435A0D}"/>
                </a:ext>
              </a:extLst>
            </p:cNvPr>
            <p:cNvSpPr/>
            <p:nvPr/>
          </p:nvSpPr>
          <p:spPr>
            <a:xfrm>
              <a:off x="5586415" y="3295650"/>
              <a:ext cx="361950" cy="195263"/>
            </a:xfrm>
            <a:custGeom>
              <a:avLst/>
              <a:gdLst>
                <a:gd name="connsiteX0" fmla="*/ 361950 w 361950"/>
                <a:gd name="connsiteY0" fmla="*/ 0 h 195263"/>
                <a:gd name="connsiteX1" fmla="*/ 185737 w 361950"/>
                <a:gd name="connsiteY1" fmla="*/ 195263 h 195263"/>
                <a:gd name="connsiteX2" fmla="*/ 0 w 361950"/>
                <a:gd name="connsiteY2" fmla="*/ 185738 h 195263"/>
                <a:gd name="connsiteX3" fmla="*/ 180975 w 361950"/>
                <a:gd name="connsiteY3" fmla="*/ 9525 h 195263"/>
                <a:gd name="connsiteX4" fmla="*/ 361950 w 361950"/>
                <a:gd name="connsiteY4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95263">
                  <a:moveTo>
                    <a:pt x="361950" y="0"/>
                  </a:moveTo>
                  <a:lnTo>
                    <a:pt x="185737" y="195263"/>
                  </a:lnTo>
                  <a:lnTo>
                    <a:pt x="0" y="185738"/>
                  </a:lnTo>
                  <a:lnTo>
                    <a:pt x="180975" y="9525"/>
                  </a:lnTo>
                  <a:lnTo>
                    <a:pt x="36195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任意多边形 54">
              <a:extLst>
                <a:ext uri="{FF2B5EF4-FFF2-40B4-BE49-F238E27FC236}">
                  <a16:creationId xmlns:a16="http://schemas.microsoft.com/office/drawing/2014/main" id="{DCAECEEC-99CB-4B3D-9F4D-7D136302C18F}"/>
                </a:ext>
              </a:extLst>
            </p:cNvPr>
            <p:cNvSpPr/>
            <p:nvPr/>
          </p:nvSpPr>
          <p:spPr>
            <a:xfrm>
              <a:off x="5919786" y="3295650"/>
              <a:ext cx="342900" cy="190500"/>
            </a:xfrm>
            <a:custGeom>
              <a:avLst/>
              <a:gdLst>
                <a:gd name="connsiteX0" fmla="*/ 0 w 342900"/>
                <a:gd name="connsiteY0" fmla="*/ 4763 h 190500"/>
                <a:gd name="connsiteX1" fmla="*/ 166688 w 342900"/>
                <a:gd name="connsiteY1" fmla="*/ 185738 h 190500"/>
                <a:gd name="connsiteX2" fmla="*/ 342900 w 342900"/>
                <a:gd name="connsiteY2" fmla="*/ 190500 h 190500"/>
                <a:gd name="connsiteX3" fmla="*/ 176213 w 342900"/>
                <a:gd name="connsiteY3" fmla="*/ 0 h 190500"/>
                <a:gd name="connsiteX4" fmla="*/ 0 w 342900"/>
                <a:gd name="connsiteY4" fmla="*/ 47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90500">
                  <a:moveTo>
                    <a:pt x="0" y="4763"/>
                  </a:moveTo>
                  <a:lnTo>
                    <a:pt x="166688" y="185738"/>
                  </a:lnTo>
                  <a:lnTo>
                    <a:pt x="342900" y="190500"/>
                  </a:lnTo>
                  <a:lnTo>
                    <a:pt x="176213" y="0"/>
                  </a:lnTo>
                  <a:lnTo>
                    <a:pt x="0" y="476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5EB9E86-B998-4453-AF94-63791C3E3DD1}"/>
              </a:ext>
            </a:extLst>
          </p:cNvPr>
          <p:cNvSpPr/>
          <p:nvPr/>
        </p:nvSpPr>
        <p:spPr>
          <a:xfrm>
            <a:off x="516367" y="2158369"/>
            <a:ext cx="893950" cy="89395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20">
            <a:extLst>
              <a:ext uri="{FF2B5EF4-FFF2-40B4-BE49-F238E27FC236}">
                <a16:creationId xmlns:a16="http://schemas.microsoft.com/office/drawing/2014/main" id="{1166BAF5-BA2B-428D-B860-BC8A202FADB8}"/>
              </a:ext>
            </a:extLst>
          </p:cNvPr>
          <p:cNvSpPr>
            <a:spLocks noChangeAspect="1"/>
          </p:cNvSpPr>
          <p:nvPr/>
        </p:nvSpPr>
        <p:spPr>
          <a:xfrm>
            <a:off x="784666" y="2336346"/>
            <a:ext cx="451382" cy="431459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9" name="任意多边形 21">
            <a:extLst>
              <a:ext uri="{FF2B5EF4-FFF2-40B4-BE49-F238E27FC236}">
                <a16:creationId xmlns:a16="http://schemas.microsoft.com/office/drawing/2014/main" id="{667B5C51-F574-4828-ACF1-0F4D2D497967}"/>
              </a:ext>
            </a:extLst>
          </p:cNvPr>
          <p:cNvSpPr>
            <a:spLocks noChangeAspect="1"/>
          </p:cNvSpPr>
          <p:nvPr/>
        </p:nvSpPr>
        <p:spPr>
          <a:xfrm>
            <a:off x="7975834" y="2486226"/>
            <a:ext cx="306642" cy="278948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6825FA-EEF8-40AD-B254-84D7C90023AF}"/>
              </a:ext>
            </a:extLst>
          </p:cNvPr>
          <p:cNvSpPr txBox="1"/>
          <p:nvPr/>
        </p:nvSpPr>
        <p:spPr>
          <a:xfrm>
            <a:off x="1694878" y="421529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1B3657-ADFF-44BD-B60D-1C0D74AD9C8B}"/>
              </a:ext>
            </a:extLst>
          </p:cNvPr>
          <p:cNvSpPr txBox="1"/>
          <p:nvPr/>
        </p:nvSpPr>
        <p:spPr>
          <a:xfrm>
            <a:off x="1822524" y="106867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9B8A32-0054-44B7-AF21-9A338303D015}"/>
              </a:ext>
            </a:extLst>
          </p:cNvPr>
          <p:cNvSpPr txBox="1"/>
          <p:nvPr/>
        </p:nvSpPr>
        <p:spPr>
          <a:xfrm>
            <a:off x="5338392" y="421651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0ADF8ED-4277-4EFD-A692-A4CE632280AD}"/>
              </a:ext>
            </a:extLst>
          </p:cNvPr>
          <p:cNvSpPr txBox="1"/>
          <p:nvPr/>
        </p:nvSpPr>
        <p:spPr>
          <a:xfrm>
            <a:off x="117674" y="331405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1A4703-993C-4DF0-9501-918FEB8E1BD2}"/>
              </a:ext>
            </a:extLst>
          </p:cNvPr>
          <p:cNvSpPr txBox="1"/>
          <p:nvPr/>
        </p:nvSpPr>
        <p:spPr>
          <a:xfrm>
            <a:off x="5341872" y="114820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82" name="Picture 81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0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3" grpId="0" bldLvl="0" animBg="1"/>
      <p:bldP spid="17" grpId="0" bldLvl="0" animBg="1"/>
      <p:bldP spid="19" grpId="0"/>
      <p:bldP spid="20" grpId="0"/>
      <p:bldP spid="2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27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8C6029E-C4D7-47D7-A0DE-F4F28C9DBFB1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0168988-2240-4859-B3DC-D6CF02E0793C}"/>
              </a:ext>
            </a:extLst>
          </p:cNvPr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F79EA4-1B35-4BFF-B26B-0B0A769E7D33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29">
            <a:extLst>
              <a:ext uri="{FF2B5EF4-FFF2-40B4-BE49-F238E27FC236}">
                <a16:creationId xmlns:a16="http://schemas.microsoft.com/office/drawing/2014/main" id="{9DC4E07E-F9CC-46C4-9CBD-E5286DBC395B}"/>
              </a:ext>
            </a:extLst>
          </p:cNvPr>
          <p:cNvGrpSpPr>
            <a:grpSpLocks/>
          </p:cNvGrpSpPr>
          <p:nvPr/>
        </p:nvGrpSpPr>
        <p:grpSpPr bwMode="auto">
          <a:xfrm>
            <a:off x="796882" y="3154862"/>
            <a:ext cx="7214574" cy="1351390"/>
            <a:chOff x="1519" y="2477"/>
            <a:chExt cx="2177" cy="817"/>
          </a:xfrm>
        </p:grpSpPr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FFB581B6-D2A0-45DE-9C4E-92110192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2886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75081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57E6061C-6BF4-48CF-A697-B4143A980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2477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75081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8" name="Line 34">
              <a:extLst>
                <a:ext uri="{FF2B5EF4-FFF2-40B4-BE49-F238E27FC236}">
                  <a16:creationId xmlns:a16="http://schemas.microsoft.com/office/drawing/2014/main" id="{B6A408EE-6041-4BA1-8233-963D50593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" y="3294"/>
              <a:ext cx="726" cy="0"/>
            </a:xfrm>
            <a:prstGeom prst="line">
              <a:avLst/>
            </a:prstGeom>
            <a:noFill/>
            <a:ln w="19050">
              <a:solidFill>
                <a:srgbClr val="75081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1D1F86D-9BB3-4E25-B6C4-026A0EFFFEB7}"/>
              </a:ext>
            </a:extLst>
          </p:cNvPr>
          <p:cNvSpPr/>
          <p:nvPr/>
        </p:nvSpPr>
        <p:spPr>
          <a:xfrm>
            <a:off x="796882" y="2144283"/>
            <a:ext cx="2259744" cy="2259744"/>
          </a:xfrm>
          <a:prstGeom prst="rect">
            <a:avLst/>
          </a:prstGeom>
          <a:solidFill>
            <a:schemeClr val="bg1"/>
          </a:solidFill>
          <a:ln w="28575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7BF5EA-B721-449B-969E-982E5AA1A1CB}"/>
              </a:ext>
            </a:extLst>
          </p:cNvPr>
          <p:cNvSpPr/>
          <p:nvPr/>
        </p:nvSpPr>
        <p:spPr>
          <a:xfrm>
            <a:off x="3199530" y="1520528"/>
            <a:ext cx="2259744" cy="2259744"/>
          </a:xfrm>
          <a:prstGeom prst="rect">
            <a:avLst/>
          </a:prstGeom>
          <a:noFill/>
          <a:ln w="19050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D3A6E1-96F5-4CD3-819B-7017CE996689}"/>
              </a:ext>
            </a:extLst>
          </p:cNvPr>
          <p:cNvSpPr/>
          <p:nvPr/>
        </p:nvSpPr>
        <p:spPr>
          <a:xfrm>
            <a:off x="5608808" y="842139"/>
            <a:ext cx="2296701" cy="2259744"/>
          </a:xfrm>
          <a:prstGeom prst="rect">
            <a:avLst/>
          </a:prstGeom>
          <a:noFill/>
          <a:ln w="19050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36ADA2F-5F53-4C0A-978C-BE76F7840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626" y="469253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2D8DC345-5E24-40C8-9CBA-FBD5F5F6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931" y="3962864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D5A24EB1-618B-4E67-8C17-4C0041C5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030" y="328634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9" name="Picture 28" descr="118-苏州大学-im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46" y="2596660"/>
            <a:ext cx="2114467" cy="1321542"/>
          </a:xfrm>
          <a:prstGeom prst="rect">
            <a:avLst/>
          </a:prstGeom>
        </p:spPr>
      </p:pic>
      <p:pic>
        <p:nvPicPr>
          <p:cNvPr id="30" name="Picture 29" descr="118-苏州大学-img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353" y="1965064"/>
            <a:ext cx="2114467" cy="1321542"/>
          </a:xfrm>
          <a:prstGeom prst="rect">
            <a:avLst/>
          </a:prstGeom>
        </p:spPr>
      </p:pic>
      <p:pic>
        <p:nvPicPr>
          <p:cNvPr id="31" name="Picture 30" descr="118-苏州大学-img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69" y="1305187"/>
            <a:ext cx="2114467" cy="1321542"/>
          </a:xfrm>
          <a:prstGeom prst="rect">
            <a:avLst/>
          </a:prstGeom>
        </p:spPr>
      </p:pic>
      <p:pic>
        <p:nvPicPr>
          <p:cNvPr id="32" name="Picture 31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BB8C1876-7C65-4397-AE9D-7087D8E09E9D}"/>
              </a:ext>
            </a:extLst>
          </p:cNvPr>
          <p:cNvSpPr/>
          <p:nvPr/>
        </p:nvSpPr>
        <p:spPr>
          <a:xfrm>
            <a:off x="0" y="3264059"/>
            <a:ext cx="9144000" cy="1955641"/>
          </a:xfrm>
          <a:prstGeom prst="rect">
            <a:avLst/>
          </a:prstGeom>
          <a:solidFill>
            <a:srgbClr val="750813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D1C56DE-8D3F-4C5D-865F-4E882583B03D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0F0B03A-EDE8-4BED-B4BF-E9E09587044D}"/>
              </a:ext>
            </a:extLst>
          </p:cNvPr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ED7C68-630B-44A3-A492-AB31B6B831CE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3322DA-1E60-4B47-A6A3-ABCD8ACE5A2F}"/>
              </a:ext>
            </a:extLst>
          </p:cNvPr>
          <p:cNvGrpSpPr/>
          <p:nvPr/>
        </p:nvGrpSpPr>
        <p:grpSpPr>
          <a:xfrm>
            <a:off x="2475740" y="1335842"/>
            <a:ext cx="1918068" cy="680813"/>
            <a:chOff x="3666731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任意多边形 3">
              <a:extLst>
                <a:ext uri="{FF2B5EF4-FFF2-40B4-BE49-F238E27FC236}">
                  <a16:creationId xmlns:a16="http://schemas.microsoft.com/office/drawing/2014/main" id="{5F1312C0-7BB4-4E4D-A9F2-6397F8A609D5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D050C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35">
              <a:extLst>
                <a:ext uri="{FF2B5EF4-FFF2-40B4-BE49-F238E27FC236}">
                  <a16:creationId xmlns:a16="http://schemas.microsoft.com/office/drawing/2014/main" id="{69F3E452-0BE8-4CF3-A196-974D66FFE05B}"/>
                </a:ext>
              </a:extLst>
            </p:cNvPr>
            <p:cNvSpPr txBox="1"/>
            <p:nvPr/>
          </p:nvSpPr>
          <p:spPr>
            <a:xfrm>
              <a:off x="3971726" y="2364755"/>
              <a:ext cx="2230360" cy="687235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第二部分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72D481-8B40-4B06-9870-3A867A666AF9}"/>
              </a:ext>
            </a:extLst>
          </p:cNvPr>
          <p:cNvGrpSpPr/>
          <p:nvPr/>
        </p:nvGrpSpPr>
        <p:grpSpPr>
          <a:xfrm>
            <a:off x="689049" y="1335842"/>
            <a:ext cx="1918068" cy="680813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任意多边形 6">
              <a:extLst>
                <a:ext uri="{FF2B5EF4-FFF2-40B4-BE49-F238E27FC236}">
                  <a16:creationId xmlns:a16="http://schemas.microsoft.com/office/drawing/2014/main" id="{24B306C5-8117-45B5-9722-7C0342849DB1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750813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文本框 43">
              <a:extLst>
                <a:ext uri="{FF2B5EF4-FFF2-40B4-BE49-F238E27FC236}">
                  <a16:creationId xmlns:a16="http://schemas.microsoft.com/office/drawing/2014/main" id="{85A28BD6-64D4-4C74-BBFA-226888A7B5B5}"/>
                </a:ext>
              </a:extLst>
            </p:cNvPr>
            <p:cNvSpPr txBox="1"/>
            <p:nvPr/>
          </p:nvSpPr>
          <p:spPr>
            <a:xfrm>
              <a:off x="1709209" y="2340618"/>
              <a:ext cx="22939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第一部分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8B66DC-A530-4052-8D6A-28ABEA428F27}"/>
              </a:ext>
            </a:extLst>
          </p:cNvPr>
          <p:cNvGrpSpPr/>
          <p:nvPr/>
        </p:nvGrpSpPr>
        <p:grpSpPr>
          <a:xfrm>
            <a:off x="6140043" y="1335841"/>
            <a:ext cx="1918068" cy="680813"/>
            <a:chOff x="8127453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任意多边形 10">
              <a:extLst>
                <a:ext uri="{FF2B5EF4-FFF2-40B4-BE49-F238E27FC236}">
                  <a16:creationId xmlns:a16="http://schemas.microsoft.com/office/drawing/2014/main" id="{85422F8E-7285-4590-8147-E1F5ED2E9A9D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A6A6A6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E7FBF6B3-F01F-43A9-96F5-5203446269F7}"/>
                </a:ext>
              </a:extLst>
            </p:cNvPr>
            <p:cNvSpPr txBox="1"/>
            <p:nvPr/>
          </p:nvSpPr>
          <p:spPr>
            <a:xfrm>
              <a:off x="8439016" y="2340618"/>
              <a:ext cx="22303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第四部分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117996-9EFD-4375-8BDC-427FF9EEC680}"/>
              </a:ext>
            </a:extLst>
          </p:cNvPr>
          <p:cNvGrpSpPr/>
          <p:nvPr/>
        </p:nvGrpSpPr>
        <p:grpSpPr>
          <a:xfrm>
            <a:off x="4294904" y="1335842"/>
            <a:ext cx="1918068" cy="680813"/>
            <a:chOff x="5897092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任意多边形 13">
              <a:extLst>
                <a:ext uri="{FF2B5EF4-FFF2-40B4-BE49-F238E27FC236}">
                  <a16:creationId xmlns:a16="http://schemas.microsoft.com/office/drawing/2014/main" id="{6DFA55C4-0E7D-4C6C-9B30-D9AA1AAD4586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6" name="文本框 49">
              <a:extLst>
                <a:ext uri="{FF2B5EF4-FFF2-40B4-BE49-F238E27FC236}">
                  <a16:creationId xmlns:a16="http://schemas.microsoft.com/office/drawing/2014/main" id="{16919313-BD9D-4237-BF59-00B8DAFF1542}"/>
                </a:ext>
              </a:extLst>
            </p:cNvPr>
            <p:cNvSpPr txBox="1"/>
            <p:nvPr/>
          </p:nvSpPr>
          <p:spPr>
            <a:xfrm>
              <a:off x="6227711" y="2340622"/>
              <a:ext cx="2205655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第三部分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2FDE92B-ADCD-45D2-9EBC-202963CF4FA3}"/>
              </a:ext>
            </a:extLst>
          </p:cNvPr>
          <p:cNvSpPr txBox="1"/>
          <p:nvPr/>
        </p:nvSpPr>
        <p:spPr>
          <a:xfrm>
            <a:off x="860402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03865F-A66F-4BB0-A654-6DF483C17980}"/>
              </a:ext>
            </a:extLst>
          </p:cNvPr>
          <p:cNvSpPr txBox="1"/>
          <p:nvPr/>
        </p:nvSpPr>
        <p:spPr>
          <a:xfrm>
            <a:off x="255060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380691-41EE-42DD-9AE9-7BEA71E922BA}"/>
              </a:ext>
            </a:extLst>
          </p:cNvPr>
          <p:cNvSpPr txBox="1"/>
          <p:nvPr/>
        </p:nvSpPr>
        <p:spPr>
          <a:xfrm>
            <a:off x="429988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D5AF76-89DB-4629-87E9-7FFA139F15AF}"/>
              </a:ext>
            </a:extLst>
          </p:cNvPr>
          <p:cNvSpPr txBox="1"/>
          <p:nvPr/>
        </p:nvSpPr>
        <p:spPr>
          <a:xfrm>
            <a:off x="6082691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A42C93C-9698-4F7B-B79F-3B923C7B5672}"/>
              </a:ext>
            </a:extLst>
          </p:cNvPr>
          <p:cNvCxnSpPr/>
          <p:nvPr/>
        </p:nvCxnSpPr>
        <p:spPr>
          <a:xfrm>
            <a:off x="453544" y="3865157"/>
            <a:ext cx="7604567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93354FF-F158-4B63-817F-66A1403BC953}"/>
              </a:ext>
            </a:extLst>
          </p:cNvPr>
          <p:cNvSpPr txBox="1"/>
          <p:nvPr/>
        </p:nvSpPr>
        <p:spPr>
          <a:xfrm>
            <a:off x="1690023" y="356460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ED7E44-006F-4219-A36C-5E68ED6DE5C1}"/>
              </a:ext>
            </a:extLst>
          </p:cNvPr>
          <p:cNvSpPr txBox="1"/>
          <p:nvPr/>
        </p:nvSpPr>
        <p:spPr>
          <a:xfrm>
            <a:off x="1679661" y="3865157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54" name="Picture 53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2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5C88246-2562-46C9-AB34-8197E828419F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BCED747-4262-4E1E-A417-C71836DDA851}"/>
              </a:ext>
            </a:extLst>
          </p:cNvPr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2E3A6B-2B50-4D1E-9EF9-975164997002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5E10E5-414E-41B3-85BC-486E14A9E6CA}"/>
              </a:ext>
            </a:extLst>
          </p:cNvPr>
          <p:cNvSpPr/>
          <p:nvPr/>
        </p:nvSpPr>
        <p:spPr>
          <a:xfrm>
            <a:off x="767838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4F775E-9E33-4317-8FEA-F92EC60EEE2B}"/>
              </a:ext>
            </a:extLst>
          </p:cNvPr>
          <p:cNvSpPr/>
          <p:nvPr/>
        </p:nvSpPr>
        <p:spPr>
          <a:xfrm>
            <a:off x="4624137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3A6F17-7D8E-418F-8F46-3573FE49E594}"/>
              </a:ext>
            </a:extLst>
          </p:cNvPr>
          <p:cNvSpPr txBox="1"/>
          <p:nvPr/>
        </p:nvSpPr>
        <p:spPr>
          <a:xfrm>
            <a:off x="5230263" y="184894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960188-964A-4D16-82FE-2256F4E7842C}"/>
              </a:ext>
            </a:extLst>
          </p:cNvPr>
          <p:cNvSpPr txBox="1"/>
          <p:nvPr/>
        </p:nvSpPr>
        <p:spPr>
          <a:xfrm>
            <a:off x="5230263" y="237157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E8BF14-133F-44C8-851D-B65FEFEA5578}"/>
              </a:ext>
            </a:extLst>
          </p:cNvPr>
          <p:cNvSpPr txBox="1"/>
          <p:nvPr/>
        </p:nvSpPr>
        <p:spPr>
          <a:xfrm>
            <a:off x="5230263" y="28718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518C4F-ED24-4C14-AE1A-53E9968A2CB4}"/>
              </a:ext>
            </a:extLst>
          </p:cNvPr>
          <p:cNvSpPr txBox="1"/>
          <p:nvPr/>
        </p:nvSpPr>
        <p:spPr>
          <a:xfrm>
            <a:off x="1214558" y="18460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068A8-4903-4498-AB88-A6C95CBE1BAD}"/>
              </a:ext>
            </a:extLst>
          </p:cNvPr>
          <p:cNvSpPr txBox="1"/>
          <p:nvPr/>
        </p:nvSpPr>
        <p:spPr>
          <a:xfrm>
            <a:off x="1214558" y="234383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CCC11C-6789-46EA-B81F-674D42B9CC2E}"/>
              </a:ext>
            </a:extLst>
          </p:cNvPr>
          <p:cNvSpPr/>
          <p:nvPr/>
        </p:nvSpPr>
        <p:spPr>
          <a:xfrm>
            <a:off x="1724522" y="1108648"/>
            <a:ext cx="1504709" cy="513052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794C63-16A0-4940-ACB3-ED5C614FCE3E}"/>
              </a:ext>
            </a:extLst>
          </p:cNvPr>
          <p:cNvSpPr/>
          <p:nvPr/>
        </p:nvSpPr>
        <p:spPr>
          <a:xfrm>
            <a:off x="5772976" y="1122941"/>
            <a:ext cx="1504709" cy="513052"/>
          </a:xfrm>
          <a:prstGeom prst="rect">
            <a:avLst/>
          </a:prstGeom>
          <a:solidFill>
            <a:srgbClr val="C50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DF6E6-9306-495D-9BC9-821DDA214944}"/>
              </a:ext>
            </a:extLst>
          </p:cNvPr>
          <p:cNvSpPr txBox="1"/>
          <p:nvPr/>
        </p:nvSpPr>
        <p:spPr>
          <a:xfrm>
            <a:off x="1214558" y="2854596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AE49B8-58F9-4760-BE3F-C8EAA8138C01}"/>
              </a:ext>
            </a:extLst>
          </p:cNvPr>
          <p:cNvSpPr txBox="1"/>
          <p:nvPr/>
        </p:nvSpPr>
        <p:spPr>
          <a:xfrm>
            <a:off x="2079170" y="12067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9115CE-B5E2-422B-B793-DECC459D57E0}"/>
              </a:ext>
            </a:extLst>
          </p:cNvPr>
          <p:cNvSpPr txBox="1"/>
          <p:nvPr/>
        </p:nvSpPr>
        <p:spPr>
          <a:xfrm>
            <a:off x="6139048" y="12105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1" y="3348513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79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CDC92D7-2A7D-4CFD-9716-5878284632C9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ADDB6E7-D42C-4CEC-A978-C27293A1D70C}"/>
              </a:ext>
            </a:extLst>
          </p:cNvPr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E5F17C-36B1-476F-BE5B-BFB637B6EFC6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6B8A02E-0AD2-41E9-9C3E-47BF61666320}"/>
              </a:ext>
            </a:extLst>
          </p:cNvPr>
          <p:cNvCxnSpPr/>
          <p:nvPr/>
        </p:nvCxnSpPr>
        <p:spPr>
          <a:xfrm>
            <a:off x="3049904" y="1814069"/>
            <a:ext cx="304038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B5B101-E026-44BD-8F1D-FB2EECA53C9E}"/>
              </a:ext>
            </a:extLst>
          </p:cNvPr>
          <p:cNvCxnSpPr/>
          <p:nvPr/>
        </p:nvCxnSpPr>
        <p:spPr>
          <a:xfrm>
            <a:off x="4581524" y="1822306"/>
            <a:ext cx="875144" cy="82434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71632C-8A4E-4FCE-8CCA-DAA0A58537DA}"/>
              </a:ext>
            </a:extLst>
          </p:cNvPr>
          <p:cNvCxnSpPr>
            <a:cxnSpLocks/>
          </p:cNvCxnSpPr>
          <p:nvPr/>
        </p:nvCxnSpPr>
        <p:spPr>
          <a:xfrm flipH="1">
            <a:off x="3826191" y="1822306"/>
            <a:ext cx="746558" cy="70173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B0FFEC1-6178-4590-B630-CC963DA05B1B}"/>
              </a:ext>
            </a:extLst>
          </p:cNvPr>
          <p:cNvCxnSpPr/>
          <p:nvPr/>
        </p:nvCxnSpPr>
        <p:spPr>
          <a:xfrm>
            <a:off x="4570094" y="1810464"/>
            <a:ext cx="0" cy="122342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A493101-795F-4250-9CAC-185C13A0C0EC}"/>
              </a:ext>
            </a:extLst>
          </p:cNvPr>
          <p:cNvSpPr/>
          <p:nvPr/>
        </p:nvSpPr>
        <p:spPr>
          <a:xfrm>
            <a:off x="3984708" y="1499145"/>
            <a:ext cx="1233147" cy="369306"/>
          </a:xfrm>
          <a:prstGeom prst="rect">
            <a:avLst/>
          </a:prstGeom>
        </p:spPr>
        <p:txBody>
          <a:bodyPr wrap="square" lIns="91415" tIns="45707" rIns="91415" bIns="45707">
            <a:spAutoFit/>
          </a:bodyPr>
          <a:lstStyle/>
          <a:p>
            <a:pPr algn="ctr" defTabSz="914120"/>
            <a:r>
              <a: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发展方向</a:t>
            </a:r>
          </a:p>
        </p:txBody>
      </p:sp>
      <p:sp>
        <p:nvSpPr>
          <p:cNvPr id="16" name="Freeform 338">
            <a:extLst>
              <a:ext uri="{FF2B5EF4-FFF2-40B4-BE49-F238E27FC236}">
                <a16:creationId xmlns:a16="http://schemas.microsoft.com/office/drawing/2014/main" id="{BEA54114-C98F-414E-AA5B-2E34FE0B305F}"/>
              </a:ext>
            </a:extLst>
          </p:cNvPr>
          <p:cNvSpPr>
            <a:spLocks noEditPoints="1"/>
          </p:cNvSpPr>
          <p:nvPr/>
        </p:nvSpPr>
        <p:spPr bwMode="auto">
          <a:xfrm>
            <a:off x="4380487" y="3281253"/>
            <a:ext cx="384522" cy="326844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rgbClr val="750813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373">
            <a:extLst>
              <a:ext uri="{FF2B5EF4-FFF2-40B4-BE49-F238E27FC236}">
                <a16:creationId xmlns:a16="http://schemas.microsoft.com/office/drawing/2014/main" id="{A31DA84E-9D4F-4BE6-A316-EDBAACD4A230}"/>
              </a:ext>
            </a:extLst>
          </p:cNvPr>
          <p:cNvSpPr>
            <a:spLocks noEditPoints="1"/>
          </p:cNvSpPr>
          <p:nvPr/>
        </p:nvSpPr>
        <p:spPr bwMode="auto">
          <a:xfrm>
            <a:off x="2440769" y="1648202"/>
            <a:ext cx="343936" cy="34820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447">
            <a:extLst>
              <a:ext uri="{FF2B5EF4-FFF2-40B4-BE49-F238E27FC236}">
                <a16:creationId xmlns:a16="http://schemas.microsoft.com/office/drawing/2014/main" id="{6A8114A5-F45A-471E-85CA-4B9F6ED9E559}"/>
              </a:ext>
            </a:extLst>
          </p:cNvPr>
          <p:cNvSpPr>
            <a:spLocks noEditPoints="1"/>
          </p:cNvSpPr>
          <p:nvPr/>
        </p:nvSpPr>
        <p:spPr bwMode="auto">
          <a:xfrm>
            <a:off x="5724429" y="2839489"/>
            <a:ext cx="288394" cy="388794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rgbClr val="750813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454">
            <a:extLst>
              <a:ext uri="{FF2B5EF4-FFF2-40B4-BE49-F238E27FC236}">
                <a16:creationId xmlns:a16="http://schemas.microsoft.com/office/drawing/2014/main" id="{6CDEB933-0A38-41CB-8D2E-97A31BA72BD8}"/>
              </a:ext>
            </a:extLst>
          </p:cNvPr>
          <p:cNvSpPr>
            <a:spLocks noEditPoints="1"/>
          </p:cNvSpPr>
          <p:nvPr/>
        </p:nvSpPr>
        <p:spPr bwMode="auto">
          <a:xfrm>
            <a:off x="6401207" y="1658353"/>
            <a:ext cx="369570" cy="373842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92">
            <a:extLst>
              <a:ext uri="{FF2B5EF4-FFF2-40B4-BE49-F238E27FC236}">
                <a16:creationId xmlns:a16="http://schemas.microsoft.com/office/drawing/2014/main" id="{C4ECCD5A-966D-4B50-B3B4-231991D16D08}"/>
              </a:ext>
            </a:extLst>
          </p:cNvPr>
          <p:cNvSpPr>
            <a:spLocks noEditPoints="1"/>
          </p:cNvSpPr>
          <p:nvPr/>
        </p:nvSpPr>
        <p:spPr bwMode="auto">
          <a:xfrm>
            <a:off x="3184300" y="2677530"/>
            <a:ext cx="469972" cy="455020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2EE48-BFDC-4B68-B18D-1CC5104E1429}"/>
              </a:ext>
            </a:extLst>
          </p:cNvPr>
          <p:cNvSpPr/>
          <p:nvPr/>
        </p:nvSpPr>
        <p:spPr>
          <a:xfrm>
            <a:off x="3988942" y="1181669"/>
            <a:ext cx="1183258" cy="845518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723E68-5A6C-4A3E-816B-0F06D80AF451}"/>
              </a:ext>
            </a:extLst>
          </p:cNvPr>
          <p:cNvSpPr txBox="1"/>
          <p:nvPr/>
        </p:nvSpPr>
        <p:spPr>
          <a:xfrm>
            <a:off x="4257405" y="1423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79CC83-99E8-4306-8496-FCA114EC4AF0}"/>
              </a:ext>
            </a:extLst>
          </p:cNvPr>
          <p:cNvSpPr/>
          <p:nvPr/>
        </p:nvSpPr>
        <p:spPr>
          <a:xfrm>
            <a:off x="2196416" y="144694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6062C49-BF22-4379-827A-87238147B3EF}"/>
              </a:ext>
            </a:extLst>
          </p:cNvPr>
          <p:cNvSpPr/>
          <p:nvPr/>
        </p:nvSpPr>
        <p:spPr>
          <a:xfrm>
            <a:off x="2980530" y="2529489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A152EC-5840-4842-AA9C-3D1930CCC40F}"/>
              </a:ext>
            </a:extLst>
          </p:cNvPr>
          <p:cNvSpPr/>
          <p:nvPr/>
        </p:nvSpPr>
        <p:spPr>
          <a:xfrm>
            <a:off x="4134865" y="307813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8C5B92-3D55-4828-AB5B-48F6E1AB8055}"/>
              </a:ext>
            </a:extLst>
          </p:cNvPr>
          <p:cNvSpPr/>
          <p:nvPr/>
        </p:nvSpPr>
        <p:spPr>
          <a:xfrm>
            <a:off x="5456668" y="2654890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0B7420-9B10-48C7-A30D-A0C37A01C38A}"/>
              </a:ext>
            </a:extLst>
          </p:cNvPr>
          <p:cNvSpPr/>
          <p:nvPr/>
        </p:nvSpPr>
        <p:spPr>
          <a:xfrm>
            <a:off x="6137161" y="1441306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D2F7E5-040F-4C60-B749-F701CF36EDCB}"/>
              </a:ext>
            </a:extLst>
          </p:cNvPr>
          <p:cNvSpPr txBox="1"/>
          <p:nvPr/>
        </p:nvSpPr>
        <p:spPr>
          <a:xfrm>
            <a:off x="268731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014EDC3-A435-4886-B2FB-31DF518AE51C}"/>
              </a:ext>
            </a:extLst>
          </p:cNvPr>
          <p:cNvSpPr txBox="1"/>
          <p:nvPr/>
        </p:nvSpPr>
        <p:spPr>
          <a:xfrm>
            <a:off x="973337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4ABB7F-6DB4-4DD7-BCD8-4EB56D99DBD1}"/>
              </a:ext>
            </a:extLst>
          </p:cNvPr>
          <p:cNvSpPr txBox="1"/>
          <p:nvPr/>
        </p:nvSpPr>
        <p:spPr>
          <a:xfrm>
            <a:off x="3566725" y="409009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815447-F601-4CB2-87BD-5BAE0519EAFE}"/>
              </a:ext>
            </a:extLst>
          </p:cNvPr>
          <p:cNvSpPr txBox="1"/>
          <p:nvPr/>
        </p:nvSpPr>
        <p:spPr>
          <a:xfrm>
            <a:off x="6280584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998C60-4D73-48DC-B645-5712539D4F13}"/>
              </a:ext>
            </a:extLst>
          </p:cNvPr>
          <p:cNvSpPr txBox="1"/>
          <p:nvPr/>
        </p:nvSpPr>
        <p:spPr>
          <a:xfrm>
            <a:off x="6964726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62" name="Picture 61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17AE886F-99C1-4398-957A-97D5CCE93278}"/>
              </a:ext>
            </a:extLst>
          </p:cNvPr>
          <p:cNvSpPr/>
          <p:nvPr/>
        </p:nvSpPr>
        <p:spPr>
          <a:xfrm>
            <a:off x="5098870" y="2569824"/>
            <a:ext cx="679071" cy="634756"/>
          </a:xfrm>
          <a:prstGeom prst="rect">
            <a:avLst/>
          </a:prstGeom>
          <a:solidFill>
            <a:srgbClr val="50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8BD1F6-B544-4E1E-AD26-F6EAA8EDB79B}"/>
              </a:ext>
            </a:extLst>
          </p:cNvPr>
          <p:cNvSpPr/>
          <p:nvPr/>
        </p:nvSpPr>
        <p:spPr>
          <a:xfrm>
            <a:off x="3284551" y="2584213"/>
            <a:ext cx="679071" cy="634756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94EE9E7-744A-4241-B981-2F1F7258AB7C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987F70B-3B06-4659-9331-19AECA3BC990}"/>
              </a:ext>
            </a:extLst>
          </p:cNvPr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A4B5C5-2068-4358-80EA-06E0547AF6F9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025F989-272F-40B7-A987-B15FC28B3B34}"/>
              </a:ext>
            </a:extLst>
          </p:cNvPr>
          <p:cNvSpPr/>
          <p:nvPr/>
        </p:nvSpPr>
        <p:spPr>
          <a:xfrm>
            <a:off x="3946289" y="2584213"/>
            <a:ext cx="634755" cy="63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AC456AF-68F0-490F-BAD3-53A03AAA49DE}"/>
              </a:ext>
            </a:extLst>
          </p:cNvPr>
          <p:cNvSpPr/>
          <p:nvPr/>
        </p:nvSpPr>
        <p:spPr>
          <a:xfrm>
            <a:off x="4464115" y="2584213"/>
            <a:ext cx="634755" cy="634756"/>
          </a:xfrm>
          <a:prstGeom prst="ellipse">
            <a:avLst/>
          </a:prstGeom>
          <a:solidFill>
            <a:srgbClr val="C50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0B6BFF-8EE7-4FBE-BDFB-003F386DF3B4}"/>
              </a:ext>
            </a:extLst>
          </p:cNvPr>
          <p:cNvCxnSpPr/>
          <p:nvPr/>
        </p:nvCxnSpPr>
        <p:spPr>
          <a:xfrm>
            <a:off x="4522580" y="1569054"/>
            <a:ext cx="0" cy="792745"/>
          </a:xfrm>
          <a:prstGeom prst="line">
            <a:avLst/>
          </a:prstGeom>
          <a:ln w="12700">
            <a:solidFill>
              <a:srgbClr val="6407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4D2B6-BF2B-4CA6-A353-810ADFE82732}"/>
              </a:ext>
            </a:extLst>
          </p:cNvPr>
          <p:cNvCxnSpPr/>
          <p:nvPr/>
        </p:nvCxnSpPr>
        <p:spPr>
          <a:xfrm flipH="1">
            <a:off x="1294433" y="2901591"/>
            <a:ext cx="1878516" cy="0"/>
          </a:xfrm>
          <a:prstGeom prst="line">
            <a:avLst/>
          </a:prstGeom>
          <a:ln w="12700">
            <a:solidFill>
              <a:srgbClr val="6407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72F7D2D-440D-4D56-B842-F8323A0555B1}"/>
              </a:ext>
            </a:extLst>
          </p:cNvPr>
          <p:cNvCxnSpPr/>
          <p:nvPr/>
        </p:nvCxnSpPr>
        <p:spPr>
          <a:xfrm flipH="1">
            <a:off x="5827894" y="2901591"/>
            <a:ext cx="1878516" cy="0"/>
          </a:xfrm>
          <a:prstGeom prst="line">
            <a:avLst/>
          </a:prstGeom>
          <a:ln w="12700">
            <a:solidFill>
              <a:srgbClr val="6407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6C29D45-A80B-49C2-948B-ACF533B6D161}"/>
              </a:ext>
            </a:extLst>
          </p:cNvPr>
          <p:cNvCxnSpPr/>
          <p:nvPr/>
        </p:nvCxnSpPr>
        <p:spPr>
          <a:xfrm>
            <a:off x="4522580" y="3477851"/>
            <a:ext cx="0" cy="792745"/>
          </a:xfrm>
          <a:prstGeom prst="line">
            <a:avLst/>
          </a:prstGeom>
          <a:ln w="12700">
            <a:solidFill>
              <a:srgbClr val="6407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A300D37-5B26-448E-9569-A74F76339816}"/>
              </a:ext>
            </a:extLst>
          </p:cNvPr>
          <p:cNvSpPr txBox="1"/>
          <p:nvPr/>
        </p:nvSpPr>
        <p:spPr>
          <a:xfrm>
            <a:off x="3444837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002766-6DBF-460A-9C8D-E276E5DBEBB7}"/>
              </a:ext>
            </a:extLst>
          </p:cNvPr>
          <p:cNvSpPr txBox="1"/>
          <p:nvPr/>
        </p:nvSpPr>
        <p:spPr>
          <a:xfrm>
            <a:off x="5234814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2F227F-F816-449F-B498-599951F28288}"/>
              </a:ext>
            </a:extLst>
          </p:cNvPr>
          <p:cNvSpPr txBox="1"/>
          <p:nvPr/>
        </p:nvSpPr>
        <p:spPr>
          <a:xfrm>
            <a:off x="1110350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BE28990A-F367-4105-A6C9-0479E3A45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9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8D3906-A2B3-4C40-9772-56C9C3C4267F}"/>
              </a:ext>
            </a:extLst>
          </p:cNvPr>
          <p:cNvSpPr txBox="1"/>
          <p:nvPr/>
        </p:nvSpPr>
        <p:spPr>
          <a:xfrm>
            <a:off x="1110350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ED4069F7-C455-467B-9FAC-602FBB154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96" y="336705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00B95B-78F1-44DD-833F-ECEB5EE976D8}"/>
              </a:ext>
            </a:extLst>
          </p:cNvPr>
          <p:cNvSpPr txBox="1"/>
          <p:nvPr/>
        </p:nvSpPr>
        <p:spPr>
          <a:xfrm>
            <a:off x="5234764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6FAC7DFC-76C3-42D7-B0FA-7E176B455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76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E376A61-2DA5-4082-A2D1-A2655F3754D3}"/>
              </a:ext>
            </a:extLst>
          </p:cNvPr>
          <p:cNvSpPr txBox="1"/>
          <p:nvPr/>
        </p:nvSpPr>
        <p:spPr>
          <a:xfrm>
            <a:off x="5281708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85922C34-0958-4AB8-A8F9-BEE7917D6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764" y="3367050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Picture 3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2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F6B124D-D888-454A-A373-7BF0BE69A84C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94A89F4-B045-48EB-B2D1-9F621BBB0094}"/>
              </a:ext>
            </a:extLst>
          </p:cNvPr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78B6F-CB31-4AA3-99D1-C2C6AF73DD54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Bent 4">
            <a:extLst>
              <a:ext uri="{FF2B5EF4-FFF2-40B4-BE49-F238E27FC236}">
                <a16:creationId xmlns:a16="http://schemas.microsoft.com/office/drawing/2014/main" id="{A0D2C96F-0C57-4A45-A770-44A5F82E1B6E}"/>
              </a:ext>
            </a:extLst>
          </p:cNvPr>
          <p:cNvSpPr/>
          <p:nvPr/>
        </p:nvSpPr>
        <p:spPr>
          <a:xfrm>
            <a:off x="951585" y="1071350"/>
            <a:ext cx="5940322" cy="2468366"/>
          </a:xfrm>
          <a:prstGeom prst="bentArrow">
            <a:avLst>
              <a:gd name="adj1" fmla="val 11604"/>
              <a:gd name="adj2" fmla="val 11057"/>
              <a:gd name="adj3" fmla="val 16368"/>
              <a:gd name="adj4" fmla="val 28890"/>
            </a:avLst>
          </a:prstGeom>
          <a:solidFill>
            <a:srgbClr val="75081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rrow: Bent 5">
            <a:extLst>
              <a:ext uri="{FF2B5EF4-FFF2-40B4-BE49-F238E27FC236}">
                <a16:creationId xmlns:a16="http://schemas.microsoft.com/office/drawing/2014/main" id="{1415C165-30FC-4FA9-9188-F8B4D7C1AAFB}"/>
              </a:ext>
            </a:extLst>
          </p:cNvPr>
          <p:cNvSpPr/>
          <p:nvPr/>
        </p:nvSpPr>
        <p:spPr>
          <a:xfrm>
            <a:off x="1413610" y="1653376"/>
            <a:ext cx="4740258" cy="1886339"/>
          </a:xfrm>
          <a:prstGeom prst="bentArrow">
            <a:avLst>
              <a:gd name="adj1" fmla="val 14971"/>
              <a:gd name="adj2" fmla="val 14123"/>
              <a:gd name="adj3" fmla="val 19508"/>
              <a:gd name="adj4" fmla="val 3669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rrow: Bent 7">
            <a:extLst>
              <a:ext uri="{FF2B5EF4-FFF2-40B4-BE49-F238E27FC236}">
                <a16:creationId xmlns:a16="http://schemas.microsoft.com/office/drawing/2014/main" id="{DBD4EF07-A011-4885-BFCE-DF79A4F5A246}"/>
              </a:ext>
            </a:extLst>
          </p:cNvPr>
          <p:cNvSpPr/>
          <p:nvPr/>
        </p:nvSpPr>
        <p:spPr>
          <a:xfrm>
            <a:off x="1863636" y="2266986"/>
            <a:ext cx="3456187" cy="1272728"/>
          </a:xfrm>
          <a:prstGeom prst="bentArrow">
            <a:avLst>
              <a:gd name="adj1" fmla="val 22380"/>
              <a:gd name="adj2" fmla="val 19457"/>
              <a:gd name="adj3" fmla="val 28232"/>
              <a:gd name="adj4" fmla="val 45359"/>
            </a:avLst>
          </a:prstGeom>
          <a:solidFill>
            <a:srgbClr val="75081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rrow: Bent 6">
            <a:extLst>
              <a:ext uri="{FF2B5EF4-FFF2-40B4-BE49-F238E27FC236}">
                <a16:creationId xmlns:a16="http://schemas.microsoft.com/office/drawing/2014/main" id="{377744CD-A2D3-4720-9487-2F13C4D25A70}"/>
              </a:ext>
            </a:extLst>
          </p:cNvPr>
          <p:cNvSpPr/>
          <p:nvPr/>
        </p:nvSpPr>
        <p:spPr>
          <a:xfrm>
            <a:off x="2307659" y="2799385"/>
            <a:ext cx="2154117" cy="740330"/>
          </a:xfrm>
          <a:prstGeom prst="bentArrow">
            <a:avLst>
              <a:gd name="adj1" fmla="val 38174"/>
              <a:gd name="adj2" fmla="val 37864"/>
              <a:gd name="adj3" fmla="val 43466"/>
              <a:gd name="adj4" fmla="val 51758"/>
            </a:avLst>
          </a:prstGeom>
          <a:solidFill>
            <a:srgbClr val="75081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5BA1E3-0383-48B8-B131-DAC602CA1F15}"/>
              </a:ext>
            </a:extLst>
          </p:cNvPr>
          <p:cNvSpPr txBox="1"/>
          <p:nvPr/>
        </p:nvSpPr>
        <p:spPr>
          <a:xfrm>
            <a:off x="6891907" y="107135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6332E7-EF7A-4A5A-9051-3E3DAEC4D958}"/>
              </a:ext>
            </a:extLst>
          </p:cNvPr>
          <p:cNvSpPr txBox="1"/>
          <p:nvPr/>
        </p:nvSpPr>
        <p:spPr>
          <a:xfrm>
            <a:off x="6072033" y="165337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D1E94F-D09F-47B0-B946-334786E5C89B}"/>
              </a:ext>
            </a:extLst>
          </p:cNvPr>
          <p:cNvSpPr txBox="1"/>
          <p:nvPr/>
        </p:nvSpPr>
        <p:spPr>
          <a:xfrm>
            <a:off x="5171946" y="232233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9844E1-2AE0-46AF-9C88-EF6E68CF9A47}"/>
              </a:ext>
            </a:extLst>
          </p:cNvPr>
          <p:cNvSpPr txBox="1"/>
          <p:nvPr/>
        </p:nvSpPr>
        <p:spPr>
          <a:xfrm>
            <a:off x="4308536" y="28547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4AD8C8-9A14-4523-80CD-8D14091927E1}"/>
              </a:ext>
            </a:extLst>
          </p:cNvPr>
          <p:cNvSpPr/>
          <p:nvPr/>
        </p:nvSpPr>
        <p:spPr>
          <a:xfrm>
            <a:off x="951585" y="3634534"/>
            <a:ext cx="1652719" cy="974413"/>
          </a:xfrm>
          <a:prstGeom prst="rect">
            <a:avLst/>
          </a:prstGeom>
          <a:noFill/>
          <a:ln w="28575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0BFAED-E084-4ADF-B5CE-060A02886BA2}"/>
              </a:ext>
            </a:extLst>
          </p:cNvPr>
          <p:cNvSpPr txBox="1"/>
          <p:nvPr/>
        </p:nvSpPr>
        <p:spPr>
          <a:xfrm>
            <a:off x="1300890" y="39258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pic>
        <p:nvPicPr>
          <p:cNvPr id="28" name="Picture 27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F4F7966-0708-FA24-1CAF-7311AD4B2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51" y="3968057"/>
            <a:ext cx="1963845" cy="10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8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AC83601-6951-4384-B302-3B9DA40C96C2}"/>
              </a:ext>
            </a:extLst>
          </p:cNvPr>
          <p:cNvSpPr/>
          <p:nvPr/>
        </p:nvSpPr>
        <p:spPr>
          <a:xfrm>
            <a:off x="0" y="-3"/>
            <a:ext cx="2858947" cy="521970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F80866-71E1-458E-B459-5580A41D94EB}"/>
              </a:ext>
            </a:extLst>
          </p:cNvPr>
          <p:cNvCxnSpPr>
            <a:cxnSpLocks/>
          </p:cNvCxnSpPr>
          <p:nvPr/>
        </p:nvCxnSpPr>
        <p:spPr>
          <a:xfrm flipV="1">
            <a:off x="1143798" y="1331088"/>
            <a:ext cx="0" cy="38886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A145AD9-56CB-4AC8-AE3E-F80CEDE12BAD}"/>
              </a:ext>
            </a:extLst>
          </p:cNvPr>
          <p:cNvCxnSpPr>
            <a:cxnSpLocks/>
          </p:cNvCxnSpPr>
          <p:nvPr/>
        </p:nvCxnSpPr>
        <p:spPr>
          <a:xfrm>
            <a:off x="1143798" y="1319513"/>
            <a:ext cx="738286" cy="115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A31A28-84F6-482B-89BE-E0F5617E7854}"/>
              </a:ext>
            </a:extLst>
          </p:cNvPr>
          <p:cNvCxnSpPr>
            <a:cxnSpLocks/>
          </p:cNvCxnSpPr>
          <p:nvPr/>
        </p:nvCxnSpPr>
        <p:spPr>
          <a:xfrm>
            <a:off x="1882084" y="1331087"/>
            <a:ext cx="0" cy="11900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4176871-08D8-4EA8-AD25-28D3CD015630}"/>
              </a:ext>
            </a:extLst>
          </p:cNvPr>
          <p:cNvSpPr txBox="1"/>
          <p:nvPr/>
        </p:nvSpPr>
        <p:spPr>
          <a:xfrm>
            <a:off x="1246425" y="1441875"/>
            <a:ext cx="489473" cy="95410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395FFE-2AAF-4EEA-9D65-A6F7870AC404}"/>
              </a:ext>
            </a:extLst>
          </p:cNvPr>
          <p:cNvGrpSpPr/>
          <p:nvPr/>
        </p:nvGrpSpPr>
        <p:grpSpPr>
          <a:xfrm>
            <a:off x="3891404" y="131951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11" name="圆角矩形 26">
              <a:extLst>
                <a:ext uri="{FF2B5EF4-FFF2-40B4-BE49-F238E27FC236}">
                  <a16:creationId xmlns:a16="http://schemas.microsoft.com/office/drawing/2014/main" id="{E01CBF42-2136-4F98-8991-118F9BF429EC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0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3CB9EAE-BC24-4B72-8F5E-ACCDB81BC8D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2807F9F-EE2D-44E3-A28B-DF21A12FCB1D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7BEC61E1-64D5-4BC9-997F-2B85AF035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3FA92705-902C-495D-A5B0-33EB0A57DF4D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87349CE-136C-41DD-9FFA-B0EA28ED71A4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F2CEF42-51FB-4CCD-B6D5-BE5267F9AC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D54FB5D-687F-496C-853E-7A169AD042B8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0F73B68-5AF5-4B8A-B61A-8C979C4E81F3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DEB3A3D9-12D6-40F3-B49A-1794A2CD10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003C21A-B099-4A1F-821D-D8311420C664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19BF6FB-C009-4ACD-A69E-37EDC9C1C62A}"/>
              </a:ext>
            </a:extLst>
          </p:cNvPr>
          <p:cNvCxnSpPr>
            <a:cxnSpLocks/>
          </p:cNvCxnSpPr>
          <p:nvPr/>
        </p:nvCxnSpPr>
        <p:spPr>
          <a:xfrm flipH="1">
            <a:off x="1512940" y="2521117"/>
            <a:ext cx="3691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D42DDD8-D043-431C-99F6-5DA70F947C1C}"/>
              </a:ext>
            </a:extLst>
          </p:cNvPr>
          <p:cNvGrpSpPr/>
          <p:nvPr/>
        </p:nvGrpSpPr>
        <p:grpSpPr>
          <a:xfrm>
            <a:off x="6347166" y="1314020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33" name="圆角矩形 26">
              <a:extLst>
                <a:ext uri="{FF2B5EF4-FFF2-40B4-BE49-F238E27FC236}">
                  <a16:creationId xmlns:a16="http://schemas.microsoft.com/office/drawing/2014/main" id="{BF41A915-1C05-4FA7-A3B0-5631F93AB6BA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0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D47F39-0C68-4904-83A8-B2D33F87A2C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F7462FDE-2540-4D8F-9210-F33945B4CA92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3229EAC-99E7-466F-8FA5-25207A76B7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658D086-FB6F-40E2-A800-DCC6EA06494A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BAF4E0DC-1F31-4202-9514-F13B50F4547F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31235D6-6264-4F67-B820-BDAB4EDAD0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097AA44-6EAE-4B49-AB6F-C97029820846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2476955-05BF-4881-84D4-26409B9E12E6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ACAC8A0E-5613-4A9A-B8A4-27A5744748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89471C2-4522-47E8-87CA-BDE7728E62FB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34114F-7E8A-4A4A-BFE0-A8E7F0CFE605}"/>
              </a:ext>
            </a:extLst>
          </p:cNvPr>
          <p:cNvGrpSpPr/>
          <p:nvPr/>
        </p:nvGrpSpPr>
        <p:grpSpPr>
          <a:xfrm>
            <a:off x="3891404" y="3034496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45" name="圆角矩形 26">
              <a:extLst>
                <a:ext uri="{FF2B5EF4-FFF2-40B4-BE49-F238E27FC236}">
                  <a16:creationId xmlns:a16="http://schemas.microsoft.com/office/drawing/2014/main" id="{12445A28-E43B-4D9A-A5D9-59F1DACB62B1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0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665B158-1E60-48A2-B4FE-137703C9BC9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3D08C7B-CC59-4EE2-A485-E18E7551A65A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76DD89E7-91DE-484B-873A-5C5C61B8A1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3C21332D-9CDC-4860-8545-1D535EBA3B91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D2A9D34-4C01-4168-946E-2CF2E87D31F0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A01F1CA-0CEB-4A2F-9B97-7A9BFBFBC9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B57A6AE-E967-422E-9273-105321969B27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559C204-9F07-4C5F-BA2B-79BD46B98A23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3AA9AF67-F3DB-4A26-AF80-DB3045F3B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6CDDBF5-331D-4961-AED2-E8910C800105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A2CD13-CC14-4F6E-9D48-7E7B2CB5831F}"/>
              </a:ext>
            </a:extLst>
          </p:cNvPr>
          <p:cNvGrpSpPr/>
          <p:nvPr/>
        </p:nvGrpSpPr>
        <p:grpSpPr>
          <a:xfrm>
            <a:off x="6347166" y="302900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57" name="圆角矩形 26">
              <a:extLst>
                <a:ext uri="{FF2B5EF4-FFF2-40B4-BE49-F238E27FC236}">
                  <a16:creationId xmlns:a16="http://schemas.microsoft.com/office/drawing/2014/main" id="{6213B81B-78F5-448A-BD3E-BD95EA8892E3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0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F61DDC2-C08B-4103-B72A-A3A1C6BB13F0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606DF45-49D1-46C2-9C7F-73CF0628A3C9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3F365D-EEA2-456C-9206-7B232742CB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03056733-4383-4A5B-839D-E526C748B7A6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006B67AC-904B-4E2C-AF26-364BFEC56F13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0B8C5A92-9DBC-4FD4-A7E2-A65FD269DC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AEFD6A35-29F3-45EF-9E82-BF07FE02252D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9E84C1A-70ED-40E2-94AF-8C9A6BFFC6C0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6CA6CFF9-76BD-444F-85F8-B80BAE5A50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7D7DEB00-DD74-4DCD-910B-0F7F5EF5887B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08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82746B63-C9F8-49B8-B45A-39FF849D350A}"/>
              </a:ext>
            </a:extLst>
          </p:cNvPr>
          <p:cNvSpPr txBox="1"/>
          <p:nvPr/>
        </p:nvSpPr>
        <p:spPr>
          <a:xfrm>
            <a:off x="4670119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9D3E1B5-5907-464F-94BE-24D4A173DC14}"/>
              </a:ext>
            </a:extLst>
          </p:cNvPr>
          <p:cNvSpPr txBox="1"/>
          <p:nvPr/>
        </p:nvSpPr>
        <p:spPr>
          <a:xfrm>
            <a:off x="7169800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6C88907-426D-4C7D-9F55-D7107C182770}"/>
              </a:ext>
            </a:extLst>
          </p:cNvPr>
          <p:cNvSpPr txBox="1"/>
          <p:nvPr/>
        </p:nvSpPr>
        <p:spPr>
          <a:xfrm>
            <a:off x="4670119" y="3036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1F63DD7-A1CC-47C4-9893-24E4A60AAFF0}"/>
              </a:ext>
            </a:extLst>
          </p:cNvPr>
          <p:cNvSpPr txBox="1"/>
          <p:nvPr/>
        </p:nvSpPr>
        <p:spPr>
          <a:xfrm>
            <a:off x="7169800" y="30587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1420F81-D04B-4FD5-A860-CA909DB9E435}"/>
              </a:ext>
            </a:extLst>
          </p:cNvPr>
          <p:cNvSpPr txBox="1"/>
          <p:nvPr/>
        </p:nvSpPr>
        <p:spPr>
          <a:xfrm>
            <a:off x="4242195" y="190111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644CB1A-465A-44CC-A537-3A2B0BD4B71F}"/>
              </a:ext>
            </a:extLst>
          </p:cNvPr>
          <p:cNvSpPr txBox="1"/>
          <p:nvPr/>
        </p:nvSpPr>
        <p:spPr>
          <a:xfrm>
            <a:off x="6787005" y="191437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5100883-29FA-413B-8DF0-AD32B8144BB6}"/>
              </a:ext>
            </a:extLst>
          </p:cNvPr>
          <p:cNvSpPr txBox="1"/>
          <p:nvPr/>
        </p:nvSpPr>
        <p:spPr>
          <a:xfrm>
            <a:off x="4242195" y="362161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98CC310-6760-4813-A245-CCF5C73B49A4}"/>
              </a:ext>
            </a:extLst>
          </p:cNvPr>
          <p:cNvSpPr txBox="1"/>
          <p:nvPr/>
        </p:nvSpPr>
        <p:spPr>
          <a:xfrm>
            <a:off x="6787005" y="363487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0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A70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688F3F-2945-EB82-7611-184C58DBCEFC}"/>
              </a:ext>
            </a:extLst>
          </p:cNvPr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51" name="Picture 50" descr="118-苏州大学-img2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6517A4-47EA-0253-402F-07173B09A79F}"/>
                </a:ext>
              </a:extLst>
            </p:cNvPr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CD0F35A-87FC-304E-4919-EE24CA99DAB8}"/>
                </a:ext>
              </a:extLst>
            </p:cNvPr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solidFill>
            <a:srgbClr val="A70C1B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A70C1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A70C1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417697"/>
            <a:ext cx="304800" cy="304800"/>
          </a:xfrm>
          <a:prstGeom prst="rect">
            <a:avLst/>
          </a:prstGeom>
        </p:spPr>
      </p:pic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7BF6FFE-27A9-5CC6-A5D8-B53AE40015A5}"/>
              </a:ext>
            </a:extLst>
          </p:cNvPr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苏州大学模板</a:t>
            </a:r>
            <a:r>
              <a:rPr lang="zh-CN" altLang="en-US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9444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0" grpId="0" animBg="1"/>
      <p:bldP spid="13" grpId="0" animBg="1"/>
      <p:bldP spid="19" grpId="0"/>
      <p:bldP spid="21" grpId="0"/>
      <p:bldP spid="22" grpId="0"/>
      <p:bldP spid="23" grpId="0"/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579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2642820" y="333137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2634655" y="2728615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84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53439"/>
            <a:ext cx="4166114" cy="2603822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39F0440-23F5-4738-992B-C1AB2C3D118D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5F6C06B-CA10-4D06-ADC6-0FD89DF6799B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EACA8D-09EE-420F-828F-48298964AE26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80385B-D795-4544-990F-A0BAFC5FEBBC}"/>
              </a:ext>
            </a:extLst>
          </p:cNvPr>
          <p:cNvSpPr/>
          <p:nvPr/>
        </p:nvSpPr>
        <p:spPr>
          <a:xfrm>
            <a:off x="6121055" y="2374375"/>
            <a:ext cx="2592728" cy="1834541"/>
          </a:xfrm>
          <a:prstGeom prst="rect">
            <a:avLst/>
          </a:prstGeom>
          <a:noFill/>
          <a:ln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8095D9-0E4D-4602-B0F5-12FEF91C3DD8}"/>
              </a:ext>
            </a:extLst>
          </p:cNvPr>
          <p:cNvSpPr txBox="1"/>
          <p:nvPr/>
        </p:nvSpPr>
        <p:spPr>
          <a:xfrm>
            <a:off x="1849750" y="131650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72AF8D-B1F7-4211-95A7-F87826971D69}"/>
              </a:ext>
            </a:extLst>
          </p:cNvPr>
          <p:cNvSpPr/>
          <p:nvPr/>
        </p:nvSpPr>
        <p:spPr>
          <a:xfrm>
            <a:off x="1067163" y="1928266"/>
            <a:ext cx="504794" cy="447883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A35921-21A0-421F-9040-75AA31FC1EA7}"/>
              </a:ext>
            </a:extLst>
          </p:cNvPr>
          <p:cNvSpPr/>
          <p:nvPr/>
        </p:nvSpPr>
        <p:spPr>
          <a:xfrm>
            <a:off x="1067163" y="1331089"/>
            <a:ext cx="504794" cy="447883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24A625-5CAC-483A-91A1-41001CD7C0A0}"/>
              </a:ext>
            </a:extLst>
          </p:cNvPr>
          <p:cNvSpPr/>
          <p:nvPr/>
        </p:nvSpPr>
        <p:spPr>
          <a:xfrm>
            <a:off x="1067163" y="2525443"/>
            <a:ext cx="504794" cy="447883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629EE7-6148-4B6C-8A49-7368DFF699A7}"/>
              </a:ext>
            </a:extLst>
          </p:cNvPr>
          <p:cNvSpPr/>
          <p:nvPr/>
        </p:nvSpPr>
        <p:spPr>
          <a:xfrm>
            <a:off x="1067163" y="3122620"/>
            <a:ext cx="504794" cy="447883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0" name="任意多边形 19">
            <a:extLst>
              <a:ext uri="{FF2B5EF4-FFF2-40B4-BE49-F238E27FC236}">
                <a16:creationId xmlns:a16="http://schemas.microsoft.com/office/drawing/2014/main" id="{C6D8C132-8702-41B0-93B6-373070726287}"/>
              </a:ext>
            </a:extLst>
          </p:cNvPr>
          <p:cNvSpPr>
            <a:spLocks noChangeAspect="1"/>
          </p:cNvSpPr>
          <p:nvPr/>
        </p:nvSpPr>
        <p:spPr>
          <a:xfrm>
            <a:off x="1197759" y="1460987"/>
            <a:ext cx="243602" cy="188087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1" name="任意多边形 20">
            <a:extLst>
              <a:ext uri="{FF2B5EF4-FFF2-40B4-BE49-F238E27FC236}">
                <a16:creationId xmlns:a16="http://schemas.microsoft.com/office/drawing/2014/main" id="{895762BF-1D1B-43CB-BB7B-6B71902AB470}"/>
              </a:ext>
            </a:extLst>
          </p:cNvPr>
          <p:cNvSpPr>
            <a:spLocks noChangeAspect="1"/>
          </p:cNvSpPr>
          <p:nvPr/>
        </p:nvSpPr>
        <p:spPr>
          <a:xfrm>
            <a:off x="1219955" y="2655341"/>
            <a:ext cx="196772" cy="188087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2" name="任意多边形 21">
            <a:extLst>
              <a:ext uri="{FF2B5EF4-FFF2-40B4-BE49-F238E27FC236}">
                <a16:creationId xmlns:a16="http://schemas.microsoft.com/office/drawing/2014/main" id="{AF31EEE2-D680-4A47-9ADF-3D31E60E910F}"/>
              </a:ext>
            </a:extLst>
          </p:cNvPr>
          <p:cNvSpPr>
            <a:spLocks noChangeAspect="1"/>
          </p:cNvSpPr>
          <p:nvPr/>
        </p:nvSpPr>
        <p:spPr>
          <a:xfrm>
            <a:off x="1216180" y="3252518"/>
            <a:ext cx="206760" cy="188087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3" name="任意多边形 22">
            <a:extLst>
              <a:ext uri="{FF2B5EF4-FFF2-40B4-BE49-F238E27FC236}">
                <a16:creationId xmlns:a16="http://schemas.microsoft.com/office/drawing/2014/main" id="{47CA20FA-9AF5-489C-BB17-9B1BB9C541D5}"/>
              </a:ext>
            </a:extLst>
          </p:cNvPr>
          <p:cNvSpPr>
            <a:spLocks noChangeAspect="1"/>
          </p:cNvSpPr>
          <p:nvPr/>
        </p:nvSpPr>
        <p:spPr>
          <a:xfrm>
            <a:off x="1207520" y="2058164"/>
            <a:ext cx="214560" cy="188087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F49748-2995-4DD5-9EDA-E7BAD695FB21}"/>
              </a:ext>
            </a:extLst>
          </p:cNvPr>
          <p:cNvSpPr txBox="1"/>
          <p:nvPr/>
        </p:nvSpPr>
        <p:spPr>
          <a:xfrm>
            <a:off x="1849750" y="190414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EC26FB-6F89-4401-BE8B-0DB877009760}"/>
              </a:ext>
            </a:extLst>
          </p:cNvPr>
          <p:cNvSpPr txBox="1"/>
          <p:nvPr/>
        </p:nvSpPr>
        <p:spPr>
          <a:xfrm>
            <a:off x="1846222" y="2460180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9C49B2-A89C-4312-932C-6CA1CB28C813}"/>
              </a:ext>
            </a:extLst>
          </p:cNvPr>
          <p:cNvSpPr txBox="1"/>
          <p:nvPr/>
        </p:nvSpPr>
        <p:spPr>
          <a:xfrm>
            <a:off x="1846222" y="3133388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4" name="Picture 43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0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F5313F4-2B56-4D18-AF5F-5A4D080CA4C9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7858931-931A-4B15-AFD4-EE62CA118DDD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88494B-2EEA-40B0-9BB2-FE1DCDDA8998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E1500F85-F633-469C-9CE5-61E75551C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193275"/>
              </p:ext>
            </p:extLst>
          </p:nvPr>
        </p:nvGraphicFramePr>
        <p:xfrm>
          <a:off x="637307" y="1412112"/>
          <a:ext cx="3976506" cy="265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3B8BA15-58E3-4EEE-87FF-B816131FD7A1}"/>
              </a:ext>
            </a:extLst>
          </p:cNvPr>
          <p:cNvSpPr/>
          <p:nvPr/>
        </p:nvSpPr>
        <p:spPr>
          <a:xfrm>
            <a:off x="4908365" y="1412112"/>
            <a:ext cx="3976506" cy="2651004"/>
          </a:xfrm>
          <a:prstGeom prst="rect">
            <a:avLst/>
          </a:prstGeom>
          <a:noFill/>
          <a:ln w="28575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246ACD-D56E-44B3-A27D-D9F99DCBD0FE}"/>
              </a:ext>
            </a:extLst>
          </p:cNvPr>
          <p:cNvSpPr txBox="1"/>
          <p:nvPr/>
        </p:nvSpPr>
        <p:spPr>
          <a:xfrm>
            <a:off x="5540835" y="1878865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266E3C43-E54D-4A4C-88A7-014ABD55F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891" y="168312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B55EA3-3800-4AF2-BA38-1377092BFC98}"/>
              </a:ext>
            </a:extLst>
          </p:cNvPr>
          <p:cNvSpPr txBox="1"/>
          <p:nvPr/>
        </p:nvSpPr>
        <p:spPr>
          <a:xfrm>
            <a:off x="5541481" y="2609916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565EFFFF-AA43-4654-996A-6EB5AA002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537" y="2414172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687802-594A-4177-93BC-0DAD509182B3}"/>
              </a:ext>
            </a:extLst>
          </p:cNvPr>
          <p:cNvSpPr txBox="1"/>
          <p:nvPr/>
        </p:nvSpPr>
        <p:spPr>
          <a:xfrm>
            <a:off x="5540835" y="3366822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7DD0AF85-E384-44B5-8561-CE69EE65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891" y="3171078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2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FAA4FF3-8FB8-44A5-91FA-146F77FE4F19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FCBD18-6D9E-45C7-81FF-0646BF71B7D4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0C441-C90E-462D-A1ED-30B2D0E1AD45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D5B79C-B078-408E-A995-49660388907B}"/>
              </a:ext>
            </a:extLst>
          </p:cNvPr>
          <p:cNvSpPr/>
          <p:nvPr/>
        </p:nvSpPr>
        <p:spPr>
          <a:xfrm>
            <a:off x="4299996" y="2696902"/>
            <a:ext cx="1632272" cy="1388961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A38872-4C88-444C-83B5-46FF0F95739C}"/>
              </a:ext>
            </a:extLst>
          </p:cNvPr>
          <p:cNvSpPr txBox="1"/>
          <p:nvPr/>
        </p:nvSpPr>
        <p:spPr>
          <a:xfrm>
            <a:off x="56960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08C077-8E88-43A7-AC3C-43F07E7F1C17}"/>
              </a:ext>
            </a:extLst>
          </p:cNvPr>
          <p:cNvSpPr txBox="1"/>
          <p:nvPr/>
        </p:nvSpPr>
        <p:spPr>
          <a:xfrm>
            <a:off x="569605" y="308567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B84772-B452-4546-9737-65870A0F9972}"/>
              </a:ext>
            </a:extLst>
          </p:cNvPr>
          <p:cNvSpPr txBox="1"/>
          <p:nvPr/>
        </p:nvSpPr>
        <p:spPr>
          <a:xfrm>
            <a:off x="612956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B7F7CF-A0F6-4E52-AFF4-7235A7A50B67}"/>
              </a:ext>
            </a:extLst>
          </p:cNvPr>
          <p:cNvSpPr txBox="1"/>
          <p:nvPr/>
        </p:nvSpPr>
        <p:spPr>
          <a:xfrm>
            <a:off x="6129565" y="305322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任意多边形 22">
            <a:extLst>
              <a:ext uri="{FF2B5EF4-FFF2-40B4-BE49-F238E27FC236}">
                <a16:creationId xmlns:a16="http://schemas.microsoft.com/office/drawing/2014/main" id="{F444D641-9B50-47BD-BCB9-799E62847B79}"/>
              </a:ext>
            </a:extLst>
          </p:cNvPr>
          <p:cNvSpPr>
            <a:spLocks noChangeAspect="1"/>
          </p:cNvSpPr>
          <p:nvPr/>
        </p:nvSpPr>
        <p:spPr>
          <a:xfrm>
            <a:off x="4924636" y="3159260"/>
            <a:ext cx="486659" cy="426614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3" name="Picture 22" descr="118-苏州大学-img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84" y="1377033"/>
            <a:ext cx="1656283" cy="1035177"/>
          </a:xfrm>
          <a:prstGeom prst="rect">
            <a:avLst/>
          </a:prstGeom>
        </p:spPr>
      </p:pic>
      <p:pic>
        <p:nvPicPr>
          <p:cNvPr id="24" name="Picture 23" descr="118-苏州大学-img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822" y="2878030"/>
            <a:ext cx="1656283" cy="1035177"/>
          </a:xfrm>
          <a:prstGeom prst="rect">
            <a:avLst/>
          </a:prstGeom>
        </p:spPr>
      </p:pic>
      <p:pic>
        <p:nvPicPr>
          <p:cNvPr id="25" name="Picture 24" descr="118-苏州大学-img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010" y="1377033"/>
            <a:ext cx="1656283" cy="1035177"/>
          </a:xfrm>
          <a:prstGeom prst="rect">
            <a:avLst/>
          </a:prstGeom>
        </p:spPr>
      </p:pic>
      <p:pic>
        <p:nvPicPr>
          <p:cNvPr id="26" name="Picture 25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8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983CF5F-4C3D-465B-AFE7-0EC2DBE794A0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5254183-EA94-491B-9D01-E23D08071144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5D71CF-4B28-4E92-A9FC-B2B241F47FBA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0476EE-6419-4813-87F7-184C62D0A74F}"/>
              </a:ext>
            </a:extLst>
          </p:cNvPr>
          <p:cNvSpPr/>
          <p:nvPr/>
        </p:nvSpPr>
        <p:spPr>
          <a:xfrm>
            <a:off x="2558005" y="796241"/>
            <a:ext cx="2453833" cy="3810001"/>
          </a:xfrm>
          <a:prstGeom prst="rect">
            <a:avLst/>
          </a:prstGeom>
          <a:solidFill>
            <a:srgbClr val="75081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F2C8DB-887F-44B8-B13D-24A8356C5B4C}"/>
              </a:ext>
            </a:extLst>
          </p:cNvPr>
          <p:cNvSpPr txBox="1"/>
          <p:nvPr/>
        </p:nvSpPr>
        <p:spPr>
          <a:xfrm>
            <a:off x="594161" y="246271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1E8B8B-A919-4C48-854E-B01E62FA4A47}"/>
              </a:ext>
            </a:extLst>
          </p:cNvPr>
          <p:cNvSpPr/>
          <p:nvPr/>
        </p:nvSpPr>
        <p:spPr>
          <a:xfrm>
            <a:off x="594161" y="796241"/>
            <a:ext cx="8549839" cy="3810001"/>
          </a:xfrm>
          <a:prstGeom prst="rect">
            <a:avLst/>
          </a:prstGeom>
          <a:noFill/>
          <a:ln w="28575">
            <a:solidFill>
              <a:srgbClr val="750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 descr="118-苏州大学-img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154" y="972733"/>
            <a:ext cx="5555846" cy="3472404"/>
          </a:xfrm>
          <a:prstGeom prst="rect">
            <a:avLst/>
          </a:prstGeom>
        </p:spPr>
      </p:pic>
      <p:pic>
        <p:nvPicPr>
          <p:cNvPr id="12" name="Picture 11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371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0F371CC-C1D9-4312-9737-5EC62330AB6B}"/>
              </a:ext>
            </a:extLst>
          </p:cNvPr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CAAE3D5-67D7-4E99-BE5E-0506CEDFAF05}"/>
              </a:ext>
            </a:extLst>
          </p:cNvPr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7573E-33EF-4591-8956-C56CB152C1EC}"/>
              </a:ext>
            </a:extLst>
          </p:cNvPr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单圆角矩形 2">
            <a:extLst>
              <a:ext uri="{FF2B5EF4-FFF2-40B4-BE49-F238E27FC236}">
                <a16:creationId xmlns:a16="http://schemas.microsoft.com/office/drawing/2014/main" id="{820C53B1-1262-4B75-B597-1781AC3590CD}"/>
              </a:ext>
            </a:extLst>
          </p:cNvPr>
          <p:cNvSpPr/>
          <p:nvPr/>
        </p:nvSpPr>
        <p:spPr>
          <a:xfrm flipH="1">
            <a:off x="3225038" y="1435259"/>
            <a:ext cx="1346962" cy="1346962"/>
          </a:xfrm>
          <a:prstGeom prst="round1Rect">
            <a:avLst>
              <a:gd name="adj" fmla="val 3934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单圆角矩形 4">
            <a:extLst>
              <a:ext uri="{FF2B5EF4-FFF2-40B4-BE49-F238E27FC236}">
                <a16:creationId xmlns:a16="http://schemas.microsoft.com/office/drawing/2014/main" id="{F2506BFB-25F8-4BF3-B3BB-3168529CBB72}"/>
              </a:ext>
            </a:extLst>
          </p:cNvPr>
          <p:cNvSpPr/>
          <p:nvPr/>
        </p:nvSpPr>
        <p:spPr>
          <a:xfrm flipH="1" flipV="1">
            <a:off x="3225038" y="2782220"/>
            <a:ext cx="1346962" cy="1346962"/>
          </a:xfrm>
          <a:prstGeom prst="round1Rect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单圆角矩形 5">
            <a:extLst>
              <a:ext uri="{FF2B5EF4-FFF2-40B4-BE49-F238E27FC236}">
                <a16:creationId xmlns:a16="http://schemas.microsoft.com/office/drawing/2014/main" id="{49FCA800-699C-452A-B34E-6584D6A1D06D}"/>
              </a:ext>
            </a:extLst>
          </p:cNvPr>
          <p:cNvSpPr/>
          <p:nvPr/>
        </p:nvSpPr>
        <p:spPr>
          <a:xfrm>
            <a:off x="4572000" y="1435259"/>
            <a:ext cx="1346962" cy="1346962"/>
          </a:xfrm>
          <a:prstGeom prst="round1Rect">
            <a:avLst/>
          </a:prstGeom>
          <a:solidFill>
            <a:srgbClr val="AC0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单圆角矩形 3">
            <a:extLst>
              <a:ext uri="{FF2B5EF4-FFF2-40B4-BE49-F238E27FC236}">
                <a16:creationId xmlns:a16="http://schemas.microsoft.com/office/drawing/2014/main" id="{C5453FD8-0280-4A44-BD77-8B2672BA04F8}"/>
              </a:ext>
            </a:extLst>
          </p:cNvPr>
          <p:cNvSpPr/>
          <p:nvPr/>
        </p:nvSpPr>
        <p:spPr>
          <a:xfrm flipV="1">
            <a:off x="4572000" y="2782220"/>
            <a:ext cx="1346962" cy="1346962"/>
          </a:xfrm>
          <a:prstGeom prst="round1Rect">
            <a:avLst>
              <a:gd name="adj" fmla="val 38147"/>
            </a:avLst>
          </a:prstGeom>
          <a:solidFill>
            <a:srgbClr val="C50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7FAA90-F045-4CC6-8BF1-34CF7FC9585D}"/>
              </a:ext>
            </a:extLst>
          </p:cNvPr>
          <p:cNvSpPr txBox="1"/>
          <p:nvPr/>
        </p:nvSpPr>
        <p:spPr>
          <a:xfrm>
            <a:off x="67377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D7758A-0495-4227-AA37-CE5BADBCD14E}"/>
              </a:ext>
            </a:extLst>
          </p:cNvPr>
          <p:cNvSpPr txBox="1"/>
          <p:nvPr/>
        </p:nvSpPr>
        <p:spPr>
          <a:xfrm>
            <a:off x="673777" y="318925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7F59E1-E5A4-440C-AADE-8039C4C0C15C}"/>
              </a:ext>
            </a:extLst>
          </p:cNvPr>
          <p:cNvSpPr txBox="1"/>
          <p:nvPr/>
        </p:nvSpPr>
        <p:spPr>
          <a:xfrm>
            <a:off x="623373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53442-2E09-4A6F-A232-CC481CEB7D98}"/>
              </a:ext>
            </a:extLst>
          </p:cNvPr>
          <p:cNvSpPr txBox="1"/>
          <p:nvPr/>
        </p:nvSpPr>
        <p:spPr>
          <a:xfrm>
            <a:off x="6233737" y="315680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0168FB-8CB1-4692-A777-A514206D2697}"/>
              </a:ext>
            </a:extLst>
          </p:cNvPr>
          <p:cNvSpPr txBox="1"/>
          <p:nvPr/>
        </p:nvSpPr>
        <p:spPr>
          <a:xfrm>
            <a:off x="3447114" y="19557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DA1E2F-1322-464B-A93F-8B1E369EA245}"/>
              </a:ext>
            </a:extLst>
          </p:cNvPr>
          <p:cNvSpPr txBox="1"/>
          <p:nvPr/>
        </p:nvSpPr>
        <p:spPr>
          <a:xfrm>
            <a:off x="4799864" y="196326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F947BD-6B8B-463F-881A-1D63A3AFE98F}"/>
              </a:ext>
            </a:extLst>
          </p:cNvPr>
          <p:cNvSpPr txBox="1"/>
          <p:nvPr/>
        </p:nvSpPr>
        <p:spPr>
          <a:xfrm>
            <a:off x="3455128" y="32554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49D192-5907-44C7-BF73-A53EAC26C61F}"/>
              </a:ext>
            </a:extLst>
          </p:cNvPr>
          <p:cNvSpPr txBox="1"/>
          <p:nvPr/>
        </p:nvSpPr>
        <p:spPr>
          <a:xfrm>
            <a:off x="4786061" y="32738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pic>
        <p:nvPicPr>
          <p:cNvPr id="79" name="Picture 78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校园PPT模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625</Words>
  <Application>Microsoft Office PowerPoint</Application>
  <PresentationFormat>自定义</PresentationFormat>
  <Paragraphs>178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굴림</vt:lpstr>
      <vt:lpstr>Hiragino Sans GB W3</vt:lpstr>
      <vt:lpstr>等线</vt:lpstr>
      <vt:lpstr>微软雅黑</vt:lpstr>
      <vt:lpstr>Arial</vt:lpstr>
      <vt:lpstr>Broadway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50</cp:revision>
  <dcterms:created xsi:type="dcterms:W3CDTF">2017-07-30T07:19:25Z</dcterms:created>
  <dcterms:modified xsi:type="dcterms:W3CDTF">2022-07-03T07:01:32Z</dcterms:modified>
  <cp:category>淘宝店铺:想搞设计</cp:category>
</cp:coreProperties>
</file>